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2"/>
    <p:sldMasterId id="2147483674" r:id="rId3"/>
  </p:sldMasterIdLst>
  <p:notesMasterIdLst>
    <p:notesMasterId r:id="rId31"/>
  </p:notesMasterIdLst>
  <p:handoutMasterIdLst>
    <p:handoutMasterId r:id="rId32"/>
  </p:handoutMasterIdLst>
  <p:sldIdLst>
    <p:sldId id="263" r:id="rId4"/>
    <p:sldId id="277" r:id="rId5"/>
    <p:sldId id="319" r:id="rId6"/>
    <p:sldId id="306" r:id="rId7"/>
    <p:sldId id="307" r:id="rId8"/>
    <p:sldId id="289" r:id="rId9"/>
    <p:sldId id="309" r:id="rId10"/>
    <p:sldId id="299" r:id="rId11"/>
    <p:sldId id="320" r:id="rId12"/>
    <p:sldId id="288" r:id="rId13"/>
    <p:sldId id="275" r:id="rId14"/>
    <p:sldId id="298" r:id="rId15"/>
    <p:sldId id="269" r:id="rId16"/>
    <p:sldId id="281" r:id="rId17"/>
    <p:sldId id="313" r:id="rId18"/>
    <p:sldId id="285" r:id="rId19"/>
    <p:sldId id="316" r:id="rId20"/>
    <p:sldId id="314" r:id="rId21"/>
    <p:sldId id="293" r:id="rId22"/>
    <p:sldId id="311" r:id="rId23"/>
    <p:sldId id="294" r:id="rId24"/>
    <p:sldId id="296" r:id="rId25"/>
    <p:sldId id="279" r:id="rId26"/>
    <p:sldId id="272" r:id="rId27"/>
    <p:sldId id="300" r:id="rId28"/>
    <p:sldId id="280" r:id="rId29"/>
    <p:sldId id="304" r:id="rId30"/>
  </p:sldIdLst>
  <p:sldSz cx="12192000" cy="6858000"/>
  <p:notesSz cx="6865938" cy="99980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rasimir - Aus Wolfgangs Rechner" id="{FE3F8BCB-29A8-48DD-8C18-3B0E0C591E5C}">
          <p14:sldIdLst>
            <p14:sldId id="263"/>
            <p14:sldId id="277"/>
            <p14:sldId id="319"/>
          </p14:sldIdLst>
        </p14:section>
        <p14:section name="ECS - Wolfgang" id="{F522D049-EAAA-4ACD-BC99-EC145A451DF9}">
          <p14:sldIdLst>
            <p14:sldId id="306"/>
            <p14:sldId id="307"/>
            <p14:sldId id="289"/>
          </p14:sldIdLst>
        </p14:section>
        <p14:section name="ECS Architecture - Wolfgang" id="{E298AE11-A90A-4A30-A1D6-299518B8B0AA}">
          <p14:sldIdLst>
            <p14:sldId id="309"/>
            <p14:sldId id="299"/>
            <p14:sldId id="320"/>
          </p14:sldIdLst>
        </p14:section>
        <p14:section name="Kubernetes - Krasimir" id="{C8CBCF42-2380-4B7B-B9D5-A635314BA295}">
          <p14:sldIdLst>
            <p14:sldId id="288"/>
            <p14:sldId id="275"/>
            <p14:sldId id="298"/>
            <p14:sldId id="269"/>
            <p14:sldId id="281"/>
            <p14:sldId id="313"/>
            <p14:sldId id="285"/>
            <p14:sldId id="316"/>
            <p14:sldId id="314"/>
            <p14:sldId id="293"/>
          </p14:sldIdLst>
        </p14:section>
        <p14:section name="Comparision - Wolfgang" id="{43A888E9-B9A3-4E62-81EF-1AE8375E51C0}">
          <p14:sldIdLst>
            <p14:sldId id="311"/>
            <p14:sldId id="294"/>
            <p14:sldId id="296"/>
            <p14:sldId id="279"/>
          </p14:sldIdLst>
        </p14:section>
        <p14:section name="Abschnitt ohne Titel" id="{D2C2574D-B2D2-4E9D-BBF4-AB28D0FAB546}">
          <p14:sldIdLst>
            <p14:sldId id="272"/>
            <p14:sldId id="300"/>
            <p14:sldId id="280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7" pos="347" userDrawn="1">
          <p15:clr>
            <a:srgbClr val="A4A3A4"/>
          </p15:clr>
        </p15:guide>
        <p15:guide id="8" pos="7333" userDrawn="1">
          <p15:clr>
            <a:srgbClr val="A4A3A4"/>
          </p15:clr>
        </p15:guide>
        <p15:guide id="9" orient="horz" pos="572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3166">
          <p15:clr>
            <a:srgbClr val="A4A3A4"/>
          </p15:clr>
        </p15:guide>
        <p15:guide id="12" orient="horz" pos="555">
          <p15:clr>
            <a:srgbClr val="A4A3A4"/>
          </p15:clr>
        </p15:guide>
        <p15:guide id="13" pos="38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illekamp" initials="CCH" lastIdx="3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E1E1E"/>
    <a:srgbClr val="191919"/>
    <a:srgbClr val="252E3E"/>
    <a:srgbClr val="E1F1FF"/>
    <a:srgbClr val="585858"/>
    <a:srgbClr val="9DB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67263" autoAdjust="0"/>
  </p:normalViewPr>
  <p:slideViewPr>
    <p:cSldViewPr snapToGrid="0" showGuides="1">
      <p:cViewPr varScale="1">
        <p:scale>
          <a:sx n="70" d="100"/>
          <a:sy n="70" d="100"/>
        </p:scale>
        <p:origin x="1380" y="72"/>
      </p:cViewPr>
      <p:guideLst>
        <p:guide pos="3840"/>
        <p:guide orient="horz" pos="119"/>
        <p:guide orient="horz" pos="3884"/>
        <p:guide pos="347"/>
        <p:guide pos="7333"/>
        <p:guide orient="horz" pos="572"/>
        <p:guide orient="horz" pos="2160"/>
        <p:guide orient="horz" pos="3166"/>
        <p:guide orient="horz" pos="555"/>
        <p:guide pos="383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-8292"/>
    </p:cViewPr>
  </p:sorterViewPr>
  <p:notesViewPr>
    <p:cSldViewPr snapToGrid="0" showGuides="1">
      <p:cViewPr varScale="1">
        <p:scale>
          <a:sx n="78" d="100"/>
          <a:sy n="78" d="100"/>
        </p:scale>
        <p:origin x="15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265264BF-C1BC-4487-96E8-D4B892543B5A}" type="datetimeFigureOut">
              <a:rPr lang="de-DE" smtClean="0"/>
              <a:t>15.05.2019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E0503139-2B5F-459E-8F02-69D3B4D831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332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AE2DE115-FA53-464A-A2EA-90113F807A49}" type="datetimeFigureOut">
              <a:rPr lang="de-DE" smtClean="0"/>
              <a:t>15.05.2019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851EC89A-E65F-4C75-B910-56E1348475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38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containers-roadmap/projects/1?card_filter_query=label%3Aek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ECS is quite established and well supported on AWS, EKS was launched much later, to finally support Kubernetes on AWS.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show up the differences between ECS and EKS, talk about advantages and disadvantages of both solutions and point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to you, in which situation or use case you should choose the one or the other.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8553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an EKS </a:t>
            </a:r>
            <a:r>
              <a:rPr lang="de-DE" baseline="0" dirty="0" err="1" smtClean="0"/>
              <a:t>cluster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actually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steps</a:t>
            </a:r>
            <a:endParaRPr lang="de-DE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Setup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environment</a:t>
            </a:r>
            <a:endParaRPr lang="de-DE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Deploy</a:t>
            </a:r>
            <a:r>
              <a:rPr lang="de-DE" baseline="0" dirty="0" smtClean="0"/>
              <a:t> VPC, </a:t>
            </a:r>
            <a:r>
              <a:rPr lang="de-DE" baseline="0" dirty="0" err="1" smtClean="0"/>
              <a:t>subnets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internetGateways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anything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EKS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CloudFormation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templates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guide</a:t>
            </a:r>
            <a:endParaRPr lang="de-DE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After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you‘ll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an EKS </a:t>
            </a:r>
            <a:r>
              <a:rPr lang="de-DE" baseline="0" dirty="0" err="1" smtClean="0"/>
              <a:t>cluster</a:t>
            </a:r>
            <a:endParaRPr lang="de-DE" baseline="0" dirty="0" smtClean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This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plane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It‘ll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configure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private </a:t>
            </a:r>
            <a:r>
              <a:rPr lang="de-DE" baseline="0" dirty="0" err="1" smtClean="0"/>
              <a:t>key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infrastructure</a:t>
            </a:r>
            <a:endParaRPr lang="de-DE" baseline="0" dirty="0" smtClean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It‘ll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ingress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plane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CNAME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After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provision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endParaRPr lang="de-DE" baseline="0" dirty="0" smtClean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This </a:t>
            </a:r>
            <a:r>
              <a:rPr lang="de-DE" baseline="0" dirty="0" err="1" smtClean="0"/>
              <a:t>instances</a:t>
            </a:r>
            <a:r>
              <a:rPr lang="de-DE" baseline="0" dirty="0" smtClean="0"/>
              <a:t> live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EC2 </a:t>
            </a:r>
            <a:r>
              <a:rPr lang="de-DE" baseline="0" dirty="0" err="1" smtClean="0"/>
              <a:t>console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</a:t>
            </a:r>
            <a:r>
              <a:rPr lang="de-DE" baseline="0" dirty="0" smtClean="0"/>
              <a:t> an ASG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endParaRPr lang="de-DE" baseline="0" dirty="0" smtClean="0"/>
          </a:p>
          <a:p>
            <a:pPr marL="1543050" marR="0" lvl="3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This </a:t>
            </a:r>
            <a:r>
              <a:rPr lang="de-DE" baseline="0" dirty="0" err="1" smtClean="0"/>
              <a:t>means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easiely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shrink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cluster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needs</a:t>
            </a:r>
            <a:r>
              <a:rPr lang="de-DE" baseline="0" dirty="0" smtClean="0"/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Lunch </a:t>
            </a:r>
            <a:r>
              <a:rPr lang="de-DE" baseline="0" dirty="0" err="1" smtClean="0"/>
              <a:t>workloads</a:t>
            </a:r>
            <a:endParaRPr lang="de-DE" baseline="0" dirty="0" smtClean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deploy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you‘d</a:t>
            </a:r>
            <a:r>
              <a:rPr lang="de-DE" baseline="0" dirty="0" smtClean="0"/>
              <a:t> like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operator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you‘d</a:t>
            </a:r>
            <a:r>
              <a:rPr lang="de-DE" baseline="0" dirty="0" smtClean="0"/>
              <a:t> like etc. </a:t>
            </a:r>
          </a:p>
          <a:p>
            <a:pPr marL="0" indent="0">
              <a:buFontTx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9160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an EKS </a:t>
            </a:r>
            <a:r>
              <a:rPr lang="de-DE" baseline="0" dirty="0" err="1" smtClean="0"/>
              <a:t>cluster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actually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steps</a:t>
            </a:r>
            <a:endParaRPr lang="de-DE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Setup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environment</a:t>
            </a:r>
            <a:endParaRPr lang="de-DE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Deploy</a:t>
            </a:r>
            <a:r>
              <a:rPr lang="de-DE" baseline="0" dirty="0" smtClean="0"/>
              <a:t> VPC, </a:t>
            </a:r>
            <a:r>
              <a:rPr lang="de-DE" baseline="0" dirty="0" err="1" smtClean="0"/>
              <a:t>subnets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internetGateways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anything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EKS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need also to tag the VPC and its subnets to make them visible to EKS.</a:t>
            </a:r>
            <a:endParaRPr lang="de-DE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CloudFormation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templates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guide</a:t>
            </a:r>
            <a:endParaRPr lang="de-DE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After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you‘ll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an EKS </a:t>
            </a:r>
            <a:r>
              <a:rPr lang="de-DE" baseline="0" dirty="0" err="1" smtClean="0"/>
              <a:t>cluster</a:t>
            </a:r>
            <a:endParaRPr lang="de-DE" baseline="0" dirty="0" smtClean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This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plane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It‘ll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configure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private </a:t>
            </a:r>
            <a:r>
              <a:rPr lang="de-DE" baseline="0" dirty="0" err="1" smtClean="0"/>
              <a:t>key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infrastructure</a:t>
            </a:r>
            <a:endParaRPr lang="de-DE" baseline="0" dirty="0" smtClean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It‘ll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ingress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plane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CNAME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After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provision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endParaRPr lang="de-DE" baseline="0" dirty="0" smtClean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This </a:t>
            </a:r>
            <a:r>
              <a:rPr lang="de-DE" baseline="0" dirty="0" err="1" smtClean="0"/>
              <a:t>instances</a:t>
            </a:r>
            <a:r>
              <a:rPr lang="de-DE" baseline="0" dirty="0" smtClean="0"/>
              <a:t> live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EC2 </a:t>
            </a:r>
            <a:r>
              <a:rPr lang="de-DE" baseline="0" dirty="0" err="1" smtClean="0"/>
              <a:t>console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</a:t>
            </a:r>
            <a:r>
              <a:rPr lang="de-DE" baseline="0" dirty="0" smtClean="0"/>
              <a:t> an ASG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endParaRPr lang="de-DE" baseline="0" dirty="0" smtClean="0"/>
          </a:p>
          <a:p>
            <a:pPr marL="1543050" marR="0" lvl="3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This </a:t>
            </a:r>
            <a:r>
              <a:rPr lang="de-DE" baseline="0" dirty="0" err="1" smtClean="0"/>
              <a:t>means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easiely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shrink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cluster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needs</a:t>
            </a:r>
            <a:r>
              <a:rPr lang="de-DE" baseline="0" dirty="0" smtClean="0"/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Lunch </a:t>
            </a:r>
            <a:r>
              <a:rPr lang="de-DE" baseline="0" dirty="0" err="1" smtClean="0"/>
              <a:t>workloads</a:t>
            </a:r>
            <a:endParaRPr lang="de-DE" baseline="0" dirty="0" smtClean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deploy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you‘d</a:t>
            </a:r>
            <a:r>
              <a:rPr lang="de-DE" baseline="0" dirty="0" smtClean="0"/>
              <a:t> like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operator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you‘d</a:t>
            </a:r>
            <a:r>
              <a:rPr lang="de-DE" baseline="0" dirty="0" smtClean="0"/>
              <a:t> like etc. </a:t>
            </a:r>
          </a:p>
          <a:p>
            <a:pPr marL="0" indent="0">
              <a:buFontTx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246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574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1EC89A-E65F-4C75-B910-56E13484754C}" type="slidenum">
              <a:rPr kumimoji="0" lang="de-DE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21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330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1EC89A-E65F-4C75-B910-56E13484754C}" type="slidenum">
              <a:rPr kumimoji="0" lang="de-DE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51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Nachbauen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958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6228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212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https://gitlab.ballpark.altemista.cloud/bmw-technology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Issue</a:t>
            </a:r>
            <a:r>
              <a:rPr lang="de-DE" dirty="0" smtClean="0"/>
              <a:t> </a:t>
            </a:r>
            <a:r>
              <a:rPr lang="de-DE" dirty="0" err="1" smtClean="0"/>
              <a:t>Tracker</a:t>
            </a:r>
            <a:r>
              <a:rPr lang="de-DE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Board</a:t>
            </a:r>
          </a:p>
          <a:p>
            <a:pPr marL="0" indent="0">
              <a:buFontTx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509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Machen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zeigen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Container auf die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Orchastration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zum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Laufen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bringt</a:t>
            </a:r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447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5296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hlinkClick r:id="rId3"/>
              </a:rPr>
              <a:t>https://github.com/aws/containers-roadmap/projects/1?card_filter_query=label%3Aeks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3101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78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110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1EC89A-E65F-4C75-B910-56E13484754C}" type="slidenum">
              <a:rPr kumimoji="0" lang="de-DE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544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146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822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777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C89A-E65F-4C75-B910-56E13484754C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137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 (Whit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9" y="-14022"/>
            <a:ext cx="12170986" cy="4715915"/>
          </a:xfrm>
          <a:prstGeom prst="rect">
            <a:avLst/>
          </a:prstGeom>
        </p:spPr>
      </p:pic>
      <p:sp>
        <p:nvSpPr>
          <p:cNvPr id="515" name="Rechteck 514"/>
          <p:cNvSpPr>
            <a:spLocks/>
          </p:cNvSpPr>
          <p:nvPr userDrawn="1"/>
        </p:nvSpPr>
        <p:spPr>
          <a:xfrm>
            <a:off x="9296400" y="0"/>
            <a:ext cx="2877636" cy="121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2200" dirty="0">
              <a:solidFill>
                <a:schemeClr val="accent2"/>
              </a:solidFill>
            </a:endParaRPr>
          </a:p>
        </p:txBody>
      </p:sp>
      <p:sp>
        <p:nvSpPr>
          <p:cNvPr id="10" name="正方形/長方形 13"/>
          <p:cNvSpPr/>
          <p:nvPr userDrawn="1"/>
        </p:nvSpPr>
        <p:spPr bwMode="gray">
          <a:xfrm>
            <a:off x="0" y="4714043"/>
            <a:ext cx="12192119" cy="21547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de-DE" altLang="ja-JP" sz="1800" b="0" i="0" dirty="0">
              <a:latin typeface="HGPGothicE" charset="-128"/>
              <a:ea typeface="HGPGothicE" charset="-128"/>
            </a:endParaRPr>
          </a:p>
        </p:txBody>
      </p:sp>
      <p:sp>
        <p:nvSpPr>
          <p:cNvPr id="11" name="Titel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202769" y="4941167"/>
            <a:ext cx="9438369" cy="936105"/>
          </a:xfrm>
        </p:spPr>
        <p:txBody>
          <a:bodyPr anchor="b"/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12" name="Untertitel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202769" y="5908008"/>
            <a:ext cx="9438369" cy="257842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2202769" y="6381328"/>
            <a:ext cx="9438369" cy="360785"/>
          </a:xfrm>
        </p:spPr>
        <p:txBody>
          <a:bodyPr anchor="b"/>
          <a:lstStyle>
            <a:lvl1pPr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216000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43200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6480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Name, Date</a:t>
            </a:r>
          </a:p>
        </p:txBody>
      </p:sp>
      <p:pic>
        <p:nvPicPr>
          <p:cNvPr id="8" name="図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421200"/>
            <a:ext cx="3575998" cy="6436801"/>
          </a:xfrm>
          <a:prstGeom prst="rect">
            <a:avLst/>
          </a:prstGeom>
        </p:spPr>
      </p:pic>
      <p:pic>
        <p:nvPicPr>
          <p:cNvPr id="152" name="図 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999" y="537479"/>
            <a:ext cx="2286000" cy="6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2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Pictur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2192000" cy="6858001"/>
          </a:xfrm>
          <a:solidFill>
            <a:schemeClr val="accent4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durch Klicken auf das Icon hinzufügen und anschließend in den Hintergrund setzen!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" y="908050"/>
            <a:ext cx="11641138" cy="528639"/>
          </a:xfrm>
          <a:solidFill>
            <a:schemeClr val="bg1">
              <a:alpha val="85000"/>
            </a:schemeClr>
          </a:solidFill>
        </p:spPr>
        <p:txBody>
          <a:bodyPr vert="horz" lIns="540000" tIns="72000" rIns="216000" bIns="72000" rtlCol="0" anchor="ctr">
            <a:noAutofit/>
          </a:bodyPr>
          <a:lstStyle>
            <a:lvl1pPr algn="ctr">
              <a:defRPr lang="de-DE">
                <a:solidFill>
                  <a:schemeClr val="tx1">
                    <a:alpha val="87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600"/>
              </a:spcBef>
              <a:buFontTx/>
            </a:pPr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3"/>
          </p:nvPr>
        </p:nvSpPr>
        <p:spPr bwMode="gray">
          <a:xfrm>
            <a:off x="6675344" y="2736850"/>
            <a:ext cx="4968000" cy="3429000"/>
          </a:xfrm>
          <a:solidFill>
            <a:schemeClr val="bg1">
              <a:alpha val="80000"/>
            </a:schemeClr>
          </a:solidFill>
        </p:spPr>
        <p:txBody>
          <a:bodyPr lIns="180000" tIns="432000" rIns="180000" bIns="10800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0538271" y="6503752"/>
            <a:ext cx="1178351" cy="296174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55343" y="2959100"/>
            <a:ext cx="4608000" cy="72000"/>
          </a:xfr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21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Picture with Inscription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2192000" cy="6858001"/>
          </a:xfrm>
          <a:solidFill>
            <a:schemeClr val="accent4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durch Klicken auf das Icon hinzufügen und anschließend in den Hintergrund setzen!</a:t>
            </a:r>
          </a:p>
          <a:p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3"/>
          </p:nvPr>
        </p:nvSpPr>
        <p:spPr bwMode="gray">
          <a:xfrm>
            <a:off x="6675344" y="1714499"/>
            <a:ext cx="4968000" cy="3429000"/>
          </a:xfrm>
          <a:solidFill>
            <a:schemeClr val="bg1">
              <a:alpha val="80000"/>
            </a:schemeClr>
          </a:solidFill>
        </p:spPr>
        <p:txBody>
          <a:bodyPr lIns="180000" tIns="432000" rIns="180000" bIns="10800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55343" y="1933784"/>
            <a:ext cx="4608000" cy="72000"/>
          </a:xfr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5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0538271" y="6503752"/>
            <a:ext cx="1178351" cy="296174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7553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/>
          <p:cNvGrpSpPr/>
          <p:nvPr userDrawn="1"/>
        </p:nvGrpSpPr>
        <p:grpSpPr bwMode="gray">
          <a:xfrm>
            <a:off x="550863" y="909216"/>
            <a:ext cx="11090275" cy="4885809"/>
            <a:chOff x="550863" y="909216"/>
            <a:chExt cx="11090275" cy="4885809"/>
          </a:xfrm>
        </p:grpSpPr>
        <p:sp>
          <p:nvSpPr>
            <p:cNvPr id="18" name="Rechteck 17"/>
            <p:cNvSpPr>
              <a:spLocks noChangeAspect="1"/>
            </p:cNvSpPr>
            <p:nvPr/>
          </p:nvSpPr>
          <p:spPr bwMode="gray">
            <a:xfrm>
              <a:off x="550863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Rechteck 18"/>
            <p:cNvSpPr>
              <a:spLocks noChangeAspect="1"/>
            </p:cNvSpPr>
            <p:nvPr/>
          </p:nvSpPr>
          <p:spPr bwMode="gray">
            <a:xfrm>
              <a:off x="550863" y="1354433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Rechteck 19"/>
            <p:cNvSpPr>
              <a:spLocks noChangeAspect="1"/>
            </p:cNvSpPr>
            <p:nvPr/>
          </p:nvSpPr>
          <p:spPr bwMode="gray">
            <a:xfrm>
              <a:off x="550863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Rechteck 20"/>
            <p:cNvSpPr>
              <a:spLocks noChangeAspect="1"/>
            </p:cNvSpPr>
            <p:nvPr/>
          </p:nvSpPr>
          <p:spPr bwMode="gray">
            <a:xfrm>
              <a:off x="995914" y="909216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Rechteck 21"/>
            <p:cNvSpPr>
              <a:spLocks noChangeAspect="1"/>
            </p:cNvSpPr>
            <p:nvPr/>
          </p:nvSpPr>
          <p:spPr bwMode="gray">
            <a:xfrm>
              <a:off x="995914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Rechteck 22"/>
            <p:cNvSpPr>
              <a:spLocks noChangeAspect="1"/>
            </p:cNvSpPr>
            <p:nvPr/>
          </p:nvSpPr>
          <p:spPr bwMode="gray">
            <a:xfrm>
              <a:off x="995914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hteck 23"/>
            <p:cNvSpPr>
              <a:spLocks noChangeAspect="1"/>
            </p:cNvSpPr>
            <p:nvPr/>
          </p:nvSpPr>
          <p:spPr bwMode="gray">
            <a:xfrm>
              <a:off x="1440965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>
              <a:spLocks noChangeAspect="1"/>
            </p:cNvSpPr>
            <p:nvPr/>
          </p:nvSpPr>
          <p:spPr bwMode="gray">
            <a:xfrm>
              <a:off x="1440965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Rechteck 25"/>
            <p:cNvSpPr>
              <a:spLocks noChangeAspect="1"/>
            </p:cNvSpPr>
            <p:nvPr/>
          </p:nvSpPr>
          <p:spPr bwMode="gray">
            <a:xfrm>
              <a:off x="1440965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Rechteck 26"/>
            <p:cNvSpPr>
              <a:spLocks noChangeAspect="1"/>
            </p:cNvSpPr>
            <p:nvPr/>
          </p:nvSpPr>
          <p:spPr bwMode="gray">
            <a:xfrm>
              <a:off x="1886016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Rechteck 27"/>
            <p:cNvSpPr>
              <a:spLocks noChangeAspect="1"/>
            </p:cNvSpPr>
            <p:nvPr/>
          </p:nvSpPr>
          <p:spPr bwMode="gray">
            <a:xfrm>
              <a:off x="1886016" y="1354433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Rechteck 28"/>
            <p:cNvSpPr>
              <a:spLocks noChangeAspect="1"/>
            </p:cNvSpPr>
            <p:nvPr/>
          </p:nvSpPr>
          <p:spPr bwMode="gray">
            <a:xfrm>
              <a:off x="1886016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hteck 29"/>
            <p:cNvSpPr>
              <a:spLocks noChangeAspect="1"/>
            </p:cNvSpPr>
            <p:nvPr/>
          </p:nvSpPr>
          <p:spPr bwMode="gray">
            <a:xfrm>
              <a:off x="2331067" y="909216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hteck 30"/>
            <p:cNvSpPr>
              <a:spLocks noChangeAspect="1"/>
            </p:cNvSpPr>
            <p:nvPr/>
          </p:nvSpPr>
          <p:spPr bwMode="gray">
            <a:xfrm>
              <a:off x="2331067" y="3596910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hteck 31"/>
            <p:cNvSpPr>
              <a:spLocks noChangeAspect="1"/>
            </p:cNvSpPr>
            <p:nvPr/>
          </p:nvSpPr>
          <p:spPr bwMode="gray">
            <a:xfrm>
              <a:off x="2331067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hteck 32"/>
            <p:cNvSpPr>
              <a:spLocks noChangeAspect="1"/>
            </p:cNvSpPr>
            <p:nvPr/>
          </p:nvSpPr>
          <p:spPr bwMode="gray">
            <a:xfrm>
              <a:off x="2776118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hteck 33"/>
            <p:cNvSpPr>
              <a:spLocks noChangeAspect="1"/>
            </p:cNvSpPr>
            <p:nvPr/>
          </p:nvSpPr>
          <p:spPr bwMode="gray">
            <a:xfrm>
              <a:off x="2776118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Rechteck 34"/>
            <p:cNvSpPr>
              <a:spLocks noChangeAspect="1"/>
            </p:cNvSpPr>
            <p:nvPr/>
          </p:nvSpPr>
          <p:spPr bwMode="gray">
            <a:xfrm>
              <a:off x="2776118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Rechteck 35"/>
            <p:cNvSpPr>
              <a:spLocks noChangeAspect="1"/>
            </p:cNvSpPr>
            <p:nvPr/>
          </p:nvSpPr>
          <p:spPr bwMode="gray">
            <a:xfrm>
              <a:off x="3221169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7" name="Rechteck 36"/>
            <p:cNvSpPr>
              <a:spLocks noChangeAspect="1"/>
            </p:cNvSpPr>
            <p:nvPr/>
          </p:nvSpPr>
          <p:spPr bwMode="gray">
            <a:xfrm>
              <a:off x="3221169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8" name="Rechteck 37"/>
            <p:cNvSpPr>
              <a:spLocks noChangeAspect="1"/>
            </p:cNvSpPr>
            <p:nvPr/>
          </p:nvSpPr>
          <p:spPr bwMode="gray">
            <a:xfrm>
              <a:off x="3221169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9" name="Rechteck 38"/>
            <p:cNvSpPr>
              <a:spLocks noChangeAspect="1"/>
            </p:cNvSpPr>
            <p:nvPr/>
          </p:nvSpPr>
          <p:spPr bwMode="gray">
            <a:xfrm>
              <a:off x="3666220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0" name="Rechteck 39"/>
            <p:cNvSpPr>
              <a:spLocks noChangeAspect="1"/>
            </p:cNvSpPr>
            <p:nvPr/>
          </p:nvSpPr>
          <p:spPr bwMode="gray">
            <a:xfrm>
              <a:off x="3666220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1" name="Rechteck 40"/>
            <p:cNvSpPr>
              <a:spLocks noChangeAspect="1"/>
            </p:cNvSpPr>
            <p:nvPr/>
          </p:nvSpPr>
          <p:spPr bwMode="gray">
            <a:xfrm>
              <a:off x="3666220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>
              <a:spLocks noChangeAspect="1"/>
            </p:cNvSpPr>
            <p:nvPr/>
          </p:nvSpPr>
          <p:spPr bwMode="gray">
            <a:xfrm>
              <a:off x="4111271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3" name="Rechteck 42"/>
            <p:cNvSpPr>
              <a:spLocks noChangeAspect="1"/>
            </p:cNvSpPr>
            <p:nvPr/>
          </p:nvSpPr>
          <p:spPr bwMode="gray">
            <a:xfrm>
              <a:off x="4111271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4" name="Rechteck 43"/>
            <p:cNvSpPr>
              <a:spLocks noChangeAspect="1"/>
            </p:cNvSpPr>
            <p:nvPr/>
          </p:nvSpPr>
          <p:spPr bwMode="gray">
            <a:xfrm>
              <a:off x="4111271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Rechteck 44"/>
            <p:cNvSpPr>
              <a:spLocks noChangeAspect="1"/>
            </p:cNvSpPr>
            <p:nvPr/>
          </p:nvSpPr>
          <p:spPr bwMode="gray">
            <a:xfrm>
              <a:off x="4556322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Rechteck 45"/>
            <p:cNvSpPr>
              <a:spLocks noChangeAspect="1"/>
            </p:cNvSpPr>
            <p:nvPr/>
          </p:nvSpPr>
          <p:spPr bwMode="gray">
            <a:xfrm>
              <a:off x="4556322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Rechteck 46"/>
            <p:cNvSpPr>
              <a:spLocks noChangeAspect="1"/>
            </p:cNvSpPr>
            <p:nvPr/>
          </p:nvSpPr>
          <p:spPr bwMode="gray">
            <a:xfrm>
              <a:off x="5001373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Rechteck 47"/>
            <p:cNvSpPr>
              <a:spLocks noChangeAspect="1"/>
            </p:cNvSpPr>
            <p:nvPr/>
          </p:nvSpPr>
          <p:spPr bwMode="gray">
            <a:xfrm>
              <a:off x="5001373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Rechteck 48"/>
            <p:cNvSpPr>
              <a:spLocks noChangeAspect="1"/>
            </p:cNvSpPr>
            <p:nvPr/>
          </p:nvSpPr>
          <p:spPr bwMode="gray">
            <a:xfrm>
              <a:off x="5001373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Rechteck 49"/>
            <p:cNvSpPr>
              <a:spLocks noChangeAspect="1"/>
            </p:cNvSpPr>
            <p:nvPr/>
          </p:nvSpPr>
          <p:spPr bwMode="gray">
            <a:xfrm>
              <a:off x="5446424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Rechteck 50"/>
            <p:cNvSpPr>
              <a:spLocks noChangeAspect="1"/>
            </p:cNvSpPr>
            <p:nvPr/>
          </p:nvSpPr>
          <p:spPr bwMode="gray">
            <a:xfrm>
              <a:off x="5446424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Rechteck 51"/>
            <p:cNvSpPr>
              <a:spLocks noChangeAspect="1"/>
            </p:cNvSpPr>
            <p:nvPr/>
          </p:nvSpPr>
          <p:spPr bwMode="gray">
            <a:xfrm>
              <a:off x="5446424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Rechteck 52"/>
            <p:cNvSpPr>
              <a:spLocks noChangeAspect="1"/>
            </p:cNvSpPr>
            <p:nvPr/>
          </p:nvSpPr>
          <p:spPr bwMode="gray">
            <a:xfrm>
              <a:off x="5891475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Rechteck 53"/>
            <p:cNvSpPr>
              <a:spLocks noChangeAspect="1"/>
            </p:cNvSpPr>
            <p:nvPr/>
          </p:nvSpPr>
          <p:spPr bwMode="gray">
            <a:xfrm>
              <a:off x="5891475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Rechteck 54"/>
            <p:cNvSpPr>
              <a:spLocks noChangeAspect="1"/>
            </p:cNvSpPr>
            <p:nvPr/>
          </p:nvSpPr>
          <p:spPr bwMode="gray">
            <a:xfrm>
              <a:off x="5891475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Rechteck 55"/>
            <p:cNvSpPr>
              <a:spLocks noChangeAspect="1"/>
            </p:cNvSpPr>
            <p:nvPr/>
          </p:nvSpPr>
          <p:spPr bwMode="gray">
            <a:xfrm>
              <a:off x="6336526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Rechteck 56"/>
            <p:cNvSpPr>
              <a:spLocks noChangeAspect="1"/>
            </p:cNvSpPr>
            <p:nvPr/>
          </p:nvSpPr>
          <p:spPr bwMode="gray">
            <a:xfrm>
              <a:off x="6336526" y="1354433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hteck 57"/>
            <p:cNvSpPr>
              <a:spLocks noChangeAspect="1"/>
            </p:cNvSpPr>
            <p:nvPr/>
          </p:nvSpPr>
          <p:spPr bwMode="gray">
            <a:xfrm>
              <a:off x="6336526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hteck 58"/>
            <p:cNvSpPr>
              <a:spLocks noChangeAspect="1"/>
            </p:cNvSpPr>
            <p:nvPr/>
          </p:nvSpPr>
          <p:spPr bwMode="gray">
            <a:xfrm>
              <a:off x="6781577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Rechteck 59"/>
            <p:cNvSpPr>
              <a:spLocks noChangeAspect="1"/>
            </p:cNvSpPr>
            <p:nvPr/>
          </p:nvSpPr>
          <p:spPr bwMode="gray">
            <a:xfrm>
              <a:off x="6781577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Rechteck 60"/>
            <p:cNvSpPr>
              <a:spLocks noChangeAspect="1"/>
            </p:cNvSpPr>
            <p:nvPr/>
          </p:nvSpPr>
          <p:spPr bwMode="gray">
            <a:xfrm>
              <a:off x="6781577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Rechteck 61"/>
            <p:cNvSpPr>
              <a:spLocks noChangeAspect="1"/>
            </p:cNvSpPr>
            <p:nvPr/>
          </p:nvSpPr>
          <p:spPr bwMode="gray">
            <a:xfrm>
              <a:off x="7226628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3" name="Rechteck 62"/>
            <p:cNvSpPr>
              <a:spLocks noChangeAspect="1"/>
            </p:cNvSpPr>
            <p:nvPr/>
          </p:nvSpPr>
          <p:spPr bwMode="gray">
            <a:xfrm>
              <a:off x="7226628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4" name="Rechteck 63"/>
            <p:cNvSpPr>
              <a:spLocks noChangeAspect="1"/>
            </p:cNvSpPr>
            <p:nvPr/>
          </p:nvSpPr>
          <p:spPr bwMode="gray">
            <a:xfrm>
              <a:off x="7226628" y="1803748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5" name="Rechteck 64"/>
            <p:cNvSpPr>
              <a:spLocks noChangeAspect="1"/>
            </p:cNvSpPr>
            <p:nvPr/>
          </p:nvSpPr>
          <p:spPr bwMode="gray">
            <a:xfrm>
              <a:off x="7671679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6" name="Rechteck 65"/>
            <p:cNvSpPr>
              <a:spLocks noChangeAspect="1"/>
            </p:cNvSpPr>
            <p:nvPr/>
          </p:nvSpPr>
          <p:spPr bwMode="gray">
            <a:xfrm>
              <a:off x="7671679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7" name="Rechteck 66"/>
            <p:cNvSpPr>
              <a:spLocks noChangeAspect="1"/>
            </p:cNvSpPr>
            <p:nvPr/>
          </p:nvSpPr>
          <p:spPr bwMode="gray">
            <a:xfrm>
              <a:off x="7671679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Rechteck 67"/>
            <p:cNvSpPr>
              <a:spLocks noChangeAspect="1"/>
            </p:cNvSpPr>
            <p:nvPr/>
          </p:nvSpPr>
          <p:spPr bwMode="gray">
            <a:xfrm>
              <a:off x="8116730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9" name="Rechteck 68"/>
            <p:cNvSpPr>
              <a:spLocks noChangeAspect="1"/>
            </p:cNvSpPr>
            <p:nvPr/>
          </p:nvSpPr>
          <p:spPr bwMode="gray">
            <a:xfrm>
              <a:off x="8116730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0" name="Rechteck 69"/>
            <p:cNvSpPr>
              <a:spLocks noChangeAspect="1"/>
            </p:cNvSpPr>
            <p:nvPr/>
          </p:nvSpPr>
          <p:spPr bwMode="gray">
            <a:xfrm>
              <a:off x="8116730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1" name="Rechteck 70"/>
            <p:cNvSpPr>
              <a:spLocks noChangeAspect="1"/>
            </p:cNvSpPr>
            <p:nvPr/>
          </p:nvSpPr>
          <p:spPr bwMode="gray">
            <a:xfrm>
              <a:off x="8561781" y="909216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2" name="Rechteck 71"/>
            <p:cNvSpPr>
              <a:spLocks noChangeAspect="1"/>
            </p:cNvSpPr>
            <p:nvPr/>
          </p:nvSpPr>
          <p:spPr bwMode="gray">
            <a:xfrm>
              <a:off x="8561781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3" name="Rechteck 72"/>
            <p:cNvSpPr>
              <a:spLocks noChangeAspect="1"/>
            </p:cNvSpPr>
            <p:nvPr/>
          </p:nvSpPr>
          <p:spPr bwMode="gray">
            <a:xfrm>
              <a:off x="8561781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4" name="Rechteck 73"/>
            <p:cNvSpPr>
              <a:spLocks noChangeAspect="1"/>
            </p:cNvSpPr>
            <p:nvPr/>
          </p:nvSpPr>
          <p:spPr bwMode="gray">
            <a:xfrm>
              <a:off x="9006832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5" name="Rechteck 74"/>
            <p:cNvSpPr>
              <a:spLocks noChangeAspect="1"/>
            </p:cNvSpPr>
            <p:nvPr/>
          </p:nvSpPr>
          <p:spPr bwMode="gray">
            <a:xfrm>
              <a:off x="9006832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 bwMode="gray">
            <a:xfrm>
              <a:off x="9006832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7" name="Rechteck 76"/>
            <p:cNvSpPr>
              <a:spLocks noChangeAspect="1"/>
            </p:cNvSpPr>
            <p:nvPr/>
          </p:nvSpPr>
          <p:spPr bwMode="gray">
            <a:xfrm>
              <a:off x="9451883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8" name="Rechteck 77"/>
            <p:cNvSpPr>
              <a:spLocks noChangeAspect="1"/>
            </p:cNvSpPr>
            <p:nvPr/>
          </p:nvSpPr>
          <p:spPr bwMode="gray">
            <a:xfrm>
              <a:off x="9451883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9" name="Rechteck 78"/>
            <p:cNvSpPr>
              <a:spLocks noChangeAspect="1"/>
            </p:cNvSpPr>
            <p:nvPr/>
          </p:nvSpPr>
          <p:spPr bwMode="gray">
            <a:xfrm>
              <a:off x="9451883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Rechteck 79"/>
            <p:cNvSpPr>
              <a:spLocks noChangeAspect="1"/>
            </p:cNvSpPr>
            <p:nvPr/>
          </p:nvSpPr>
          <p:spPr bwMode="gray">
            <a:xfrm>
              <a:off x="9896934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1" name="Rechteck 80"/>
            <p:cNvSpPr>
              <a:spLocks noChangeAspect="1"/>
            </p:cNvSpPr>
            <p:nvPr/>
          </p:nvSpPr>
          <p:spPr bwMode="gray">
            <a:xfrm>
              <a:off x="9896934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2" name="Rechteck 81"/>
            <p:cNvSpPr>
              <a:spLocks noChangeAspect="1"/>
            </p:cNvSpPr>
            <p:nvPr/>
          </p:nvSpPr>
          <p:spPr bwMode="gray">
            <a:xfrm>
              <a:off x="9896934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3" name="Rechteck 82"/>
            <p:cNvSpPr>
              <a:spLocks noChangeAspect="1"/>
            </p:cNvSpPr>
            <p:nvPr/>
          </p:nvSpPr>
          <p:spPr bwMode="gray">
            <a:xfrm>
              <a:off x="10341985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4" name="Rechteck 83"/>
            <p:cNvSpPr>
              <a:spLocks noChangeAspect="1"/>
            </p:cNvSpPr>
            <p:nvPr/>
          </p:nvSpPr>
          <p:spPr bwMode="gray">
            <a:xfrm>
              <a:off x="10341985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5" name="Rechteck 84"/>
            <p:cNvSpPr>
              <a:spLocks noChangeAspect="1"/>
            </p:cNvSpPr>
            <p:nvPr/>
          </p:nvSpPr>
          <p:spPr bwMode="gray">
            <a:xfrm>
              <a:off x="10341985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6" name="Rechteck 85"/>
            <p:cNvSpPr>
              <a:spLocks noChangeAspect="1"/>
            </p:cNvSpPr>
            <p:nvPr/>
          </p:nvSpPr>
          <p:spPr bwMode="gray">
            <a:xfrm>
              <a:off x="10787036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7" name="Rechteck 86"/>
            <p:cNvSpPr>
              <a:spLocks noChangeAspect="1"/>
            </p:cNvSpPr>
            <p:nvPr/>
          </p:nvSpPr>
          <p:spPr bwMode="gray">
            <a:xfrm>
              <a:off x="10787036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8" name="Rechteck 87"/>
            <p:cNvSpPr>
              <a:spLocks noChangeAspect="1"/>
            </p:cNvSpPr>
            <p:nvPr/>
          </p:nvSpPr>
          <p:spPr bwMode="gray">
            <a:xfrm>
              <a:off x="10787036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9" name="Rechteck 88"/>
            <p:cNvSpPr>
              <a:spLocks noChangeAspect="1"/>
            </p:cNvSpPr>
            <p:nvPr/>
          </p:nvSpPr>
          <p:spPr bwMode="gray">
            <a:xfrm>
              <a:off x="11232087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0" name="Rechteck 89"/>
            <p:cNvSpPr>
              <a:spLocks noChangeAspect="1"/>
            </p:cNvSpPr>
            <p:nvPr/>
          </p:nvSpPr>
          <p:spPr bwMode="gray">
            <a:xfrm>
              <a:off x="11232087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Rechteck 90"/>
            <p:cNvSpPr>
              <a:spLocks noChangeAspect="1"/>
            </p:cNvSpPr>
            <p:nvPr/>
          </p:nvSpPr>
          <p:spPr bwMode="gray">
            <a:xfrm>
              <a:off x="11232087" y="1803748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2" name="Rechteck 91"/>
            <p:cNvSpPr>
              <a:spLocks noChangeAspect="1"/>
            </p:cNvSpPr>
            <p:nvPr/>
          </p:nvSpPr>
          <p:spPr bwMode="gray">
            <a:xfrm>
              <a:off x="550863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3" name="Rechteck 92"/>
            <p:cNvSpPr>
              <a:spLocks noChangeAspect="1"/>
            </p:cNvSpPr>
            <p:nvPr/>
          </p:nvSpPr>
          <p:spPr bwMode="gray">
            <a:xfrm>
              <a:off x="550863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4" name="Rechteck 93"/>
            <p:cNvSpPr>
              <a:spLocks noChangeAspect="1"/>
            </p:cNvSpPr>
            <p:nvPr/>
          </p:nvSpPr>
          <p:spPr bwMode="gray">
            <a:xfrm>
              <a:off x="550863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Rechteck 94"/>
            <p:cNvSpPr>
              <a:spLocks noChangeAspect="1"/>
            </p:cNvSpPr>
            <p:nvPr/>
          </p:nvSpPr>
          <p:spPr bwMode="gray">
            <a:xfrm>
              <a:off x="995914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Rechteck 95"/>
            <p:cNvSpPr>
              <a:spLocks noChangeAspect="1"/>
            </p:cNvSpPr>
            <p:nvPr/>
          </p:nvSpPr>
          <p:spPr bwMode="gray">
            <a:xfrm>
              <a:off x="995914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Rechteck 96"/>
            <p:cNvSpPr>
              <a:spLocks noChangeAspect="1"/>
            </p:cNvSpPr>
            <p:nvPr/>
          </p:nvSpPr>
          <p:spPr bwMode="gray">
            <a:xfrm>
              <a:off x="995914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Rechteck 97"/>
            <p:cNvSpPr>
              <a:spLocks noChangeAspect="1"/>
            </p:cNvSpPr>
            <p:nvPr/>
          </p:nvSpPr>
          <p:spPr bwMode="gray">
            <a:xfrm>
              <a:off x="1440965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Rechteck 98"/>
            <p:cNvSpPr>
              <a:spLocks noChangeAspect="1"/>
            </p:cNvSpPr>
            <p:nvPr/>
          </p:nvSpPr>
          <p:spPr bwMode="gray">
            <a:xfrm>
              <a:off x="1440965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hteck 99"/>
            <p:cNvSpPr>
              <a:spLocks noChangeAspect="1"/>
            </p:cNvSpPr>
            <p:nvPr/>
          </p:nvSpPr>
          <p:spPr bwMode="gray">
            <a:xfrm>
              <a:off x="1440965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hteck 100"/>
            <p:cNvSpPr>
              <a:spLocks noChangeAspect="1"/>
            </p:cNvSpPr>
            <p:nvPr/>
          </p:nvSpPr>
          <p:spPr bwMode="gray">
            <a:xfrm>
              <a:off x="1886016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2" name="Rechteck 101"/>
            <p:cNvSpPr>
              <a:spLocks noChangeAspect="1"/>
            </p:cNvSpPr>
            <p:nvPr/>
          </p:nvSpPr>
          <p:spPr bwMode="gray">
            <a:xfrm>
              <a:off x="1886016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3" name="Rechteck 102"/>
            <p:cNvSpPr>
              <a:spLocks noChangeAspect="1"/>
            </p:cNvSpPr>
            <p:nvPr/>
          </p:nvSpPr>
          <p:spPr bwMode="gray">
            <a:xfrm>
              <a:off x="1886016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4" name="Rechteck 103"/>
            <p:cNvSpPr>
              <a:spLocks noChangeAspect="1"/>
            </p:cNvSpPr>
            <p:nvPr/>
          </p:nvSpPr>
          <p:spPr bwMode="gray">
            <a:xfrm>
              <a:off x="2331067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5" name="Rechteck 104"/>
            <p:cNvSpPr>
              <a:spLocks noChangeAspect="1"/>
            </p:cNvSpPr>
            <p:nvPr/>
          </p:nvSpPr>
          <p:spPr bwMode="gray">
            <a:xfrm>
              <a:off x="2331067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6" name="Rechteck 105"/>
            <p:cNvSpPr>
              <a:spLocks noChangeAspect="1"/>
            </p:cNvSpPr>
            <p:nvPr/>
          </p:nvSpPr>
          <p:spPr bwMode="gray">
            <a:xfrm>
              <a:off x="2331067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Rechteck 106"/>
            <p:cNvSpPr>
              <a:spLocks noChangeAspect="1"/>
            </p:cNvSpPr>
            <p:nvPr/>
          </p:nvSpPr>
          <p:spPr bwMode="gray">
            <a:xfrm>
              <a:off x="2776118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Rechteck 107"/>
            <p:cNvSpPr>
              <a:spLocks noChangeAspect="1"/>
            </p:cNvSpPr>
            <p:nvPr/>
          </p:nvSpPr>
          <p:spPr bwMode="gray">
            <a:xfrm>
              <a:off x="2776118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9" name="Rechteck 108"/>
            <p:cNvSpPr>
              <a:spLocks noChangeAspect="1"/>
            </p:cNvSpPr>
            <p:nvPr/>
          </p:nvSpPr>
          <p:spPr bwMode="gray">
            <a:xfrm>
              <a:off x="2776118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Rechteck 109"/>
            <p:cNvSpPr>
              <a:spLocks noChangeAspect="1"/>
            </p:cNvSpPr>
            <p:nvPr/>
          </p:nvSpPr>
          <p:spPr bwMode="gray">
            <a:xfrm>
              <a:off x="3221169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1" name="Rechteck 110"/>
            <p:cNvSpPr>
              <a:spLocks noChangeAspect="1"/>
            </p:cNvSpPr>
            <p:nvPr/>
          </p:nvSpPr>
          <p:spPr bwMode="gray">
            <a:xfrm>
              <a:off x="3221169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Rechteck 111"/>
            <p:cNvSpPr>
              <a:spLocks noChangeAspect="1"/>
            </p:cNvSpPr>
            <p:nvPr/>
          </p:nvSpPr>
          <p:spPr bwMode="gray">
            <a:xfrm>
              <a:off x="3221169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Rechteck 112"/>
            <p:cNvSpPr>
              <a:spLocks noChangeAspect="1"/>
            </p:cNvSpPr>
            <p:nvPr/>
          </p:nvSpPr>
          <p:spPr bwMode="gray">
            <a:xfrm>
              <a:off x="3666220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Rechteck 113"/>
            <p:cNvSpPr>
              <a:spLocks noChangeAspect="1"/>
            </p:cNvSpPr>
            <p:nvPr/>
          </p:nvSpPr>
          <p:spPr bwMode="gray">
            <a:xfrm>
              <a:off x="3666220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Rechteck 114"/>
            <p:cNvSpPr>
              <a:spLocks noChangeAspect="1"/>
            </p:cNvSpPr>
            <p:nvPr/>
          </p:nvSpPr>
          <p:spPr bwMode="gray">
            <a:xfrm>
              <a:off x="3666220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Rechteck 115"/>
            <p:cNvSpPr>
              <a:spLocks noChangeAspect="1"/>
            </p:cNvSpPr>
            <p:nvPr/>
          </p:nvSpPr>
          <p:spPr bwMode="gray">
            <a:xfrm>
              <a:off x="4111271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Rechteck 116"/>
            <p:cNvSpPr>
              <a:spLocks noChangeAspect="1"/>
            </p:cNvSpPr>
            <p:nvPr/>
          </p:nvSpPr>
          <p:spPr bwMode="gray">
            <a:xfrm>
              <a:off x="4111271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Rechteck 117"/>
            <p:cNvSpPr>
              <a:spLocks noChangeAspect="1"/>
            </p:cNvSpPr>
            <p:nvPr/>
          </p:nvSpPr>
          <p:spPr bwMode="gray">
            <a:xfrm>
              <a:off x="4111271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Rechteck 118"/>
            <p:cNvSpPr>
              <a:spLocks noChangeAspect="1"/>
            </p:cNvSpPr>
            <p:nvPr/>
          </p:nvSpPr>
          <p:spPr bwMode="gray">
            <a:xfrm>
              <a:off x="4556322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>
              <a:spLocks noChangeAspect="1"/>
            </p:cNvSpPr>
            <p:nvPr/>
          </p:nvSpPr>
          <p:spPr bwMode="gray">
            <a:xfrm>
              <a:off x="4556322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>
              <a:spLocks noChangeAspect="1"/>
            </p:cNvSpPr>
            <p:nvPr/>
          </p:nvSpPr>
          <p:spPr bwMode="gray">
            <a:xfrm>
              <a:off x="4556322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>
              <a:spLocks noChangeAspect="1"/>
            </p:cNvSpPr>
            <p:nvPr/>
          </p:nvSpPr>
          <p:spPr bwMode="gray">
            <a:xfrm>
              <a:off x="5001373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>
              <a:spLocks noChangeAspect="1"/>
            </p:cNvSpPr>
            <p:nvPr/>
          </p:nvSpPr>
          <p:spPr bwMode="gray">
            <a:xfrm>
              <a:off x="5001373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>
              <a:spLocks noChangeAspect="1"/>
            </p:cNvSpPr>
            <p:nvPr/>
          </p:nvSpPr>
          <p:spPr bwMode="gray">
            <a:xfrm>
              <a:off x="5001373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Rechteck 124"/>
            <p:cNvSpPr>
              <a:spLocks noChangeAspect="1"/>
            </p:cNvSpPr>
            <p:nvPr/>
          </p:nvSpPr>
          <p:spPr bwMode="gray">
            <a:xfrm>
              <a:off x="5446424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6" name="Rechteck 125"/>
            <p:cNvSpPr>
              <a:spLocks noChangeAspect="1"/>
            </p:cNvSpPr>
            <p:nvPr/>
          </p:nvSpPr>
          <p:spPr bwMode="gray">
            <a:xfrm>
              <a:off x="5446424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7" name="Rechteck 126"/>
            <p:cNvSpPr>
              <a:spLocks noChangeAspect="1"/>
            </p:cNvSpPr>
            <p:nvPr/>
          </p:nvSpPr>
          <p:spPr bwMode="gray">
            <a:xfrm>
              <a:off x="5446424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8" name="Rechteck 127"/>
            <p:cNvSpPr>
              <a:spLocks noChangeAspect="1"/>
            </p:cNvSpPr>
            <p:nvPr/>
          </p:nvSpPr>
          <p:spPr bwMode="gray">
            <a:xfrm>
              <a:off x="5891475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9" name="Rechteck 128"/>
            <p:cNvSpPr>
              <a:spLocks noChangeAspect="1"/>
            </p:cNvSpPr>
            <p:nvPr/>
          </p:nvSpPr>
          <p:spPr bwMode="gray">
            <a:xfrm>
              <a:off x="5891475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0" name="Rechteck 129"/>
            <p:cNvSpPr>
              <a:spLocks noChangeAspect="1"/>
            </p:cNvSpPr>
            <p:nvPr/>
          </p:nvSpPr>
          <p:spPr bwMode="gray">
            <a:xfrm>
              <a:off x="5891475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Rechteck 130"/>
            <p:cNvSpPr>
              <a:spLocks noChangeAspect="1"/>
            </p:cNvSpPr>
            <p:nvPr/>
          </p:nvSpPr>
          <p:spPr bwMode="gray">
            <a:xfrm>
              <a:off x="6336526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Rechteck 131"/>
            <p:cNvSpPr>
              <a:spLocks noChangeAspect="1"/>
            </p:cNvSpPr>
            <p:nvPr/>
          </p:nvSpPr>
          <p:spPr bwMode="gray">
            <a:xfrm>
              <a:off x="6336526" y="2698280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Rechteck 132"/>
            <p:cNvSpPr>
              <a:spLocks noChangeAspect="1"/>
            </p:cNvSpPr>
            <p:nvPr/>
          </p:nvSpPr>
          <p:spPr bwMode="gray">
            <a:xfrm>
              <a:off x="6781577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Rechteck 133"/>
            <p:cNvSpPr>
              <a:spLocks noChangeAspect="1"/>
            </p:cNvSpPr>
            <p:nvPr/>
          </p:nvSpPr>
          <p:spPr bwMode="gray">
            <a:xfrm>
              <a:off x="6781577" y="2698280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Rechteck 134"/>
            <p:cNvSpPr>
              <a:spLocks noChangeAspect="1"/>
            </p:cNvSpPr>
            <p:nvPr/>
          </p:nvSpPr>
          <p:spPr bwMode="gray">
            <a:xfrm>
              <a:off x="6781577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Rechteck 135"/>
            <p:cNvSpPr>
              <a:spLocks noChangeAspect="1"/>
            </p:cNvSpPr>
            <p:nvPr/>
          </p:nvSpPr>
          <p:spPr bwMode="gray">
            <a:xfrm>
              <a:off x="7226628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Rechteck 136"/>
            <p:cNvSpPr>
              <a:spLocks noChangeAspect="1"/>
            </p:cNvSpPr>
            <p:nvPr/>
          </p:nvSpPr>
          <p:spPr bwMode="gray">
            <a:xfrm>
              <a:off x="7226628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Rechteck 137"/>
            <p:cNvSpPr>
              <a:spLocks noChangeAspect="1"/>
            </p:cNvSpPr>
            <p:nvPr/>
          </p:nvSpPr>
          <p:spPr bwMode="gray">
            <a:xfrm>
              <a:off x="7226628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Rechteck 138"/>
            <p:cNvSpPr>
              <a:spLocks noChangeAspect="1"/>
            </p:cNvSpPr>
            <p:nvPr/>
          </p:nvSpPr>
          <p:spPr bwMode="gray">
            <a:xfrm>
              <a:off x="7671679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Rechteck 139"/>
            <p:cNvSpPr>
              <a:spLocks noChangeAspect="1"/>
            </p:cNvSpPr>
            <p:nvPr/>
          </p:nvSpPr>
          <p:spPr bwMode="gray">
            <a:xfrm>
              <a:off x="7671679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Rechteck 140"/>
            <p:cNvSpPr>
              <a:spLocks noChangeAspect="1"/>
            </p:cNvSpPr>
            <p:nvPr/>
          </p:nvSpPr>
          <p:spPr bwMode="gray">
            <a:xfrm>
              <a:off x="7671679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Rechteck 141"/>
            <p:cNvSpPr>
              <a:spLocks noChangeAspect="1"/>
            </p:cNvSpPr>
            <p:nvPr/>
          </p:nvSpPr>
          <p:spPr bwMode="gray">
            <a:xfrm>
              <a:off x="8116730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3" name="Rechteck 142"/>
            <p:cNvSpPr>
              <a:spLocks noChangeAspect="1"/>
            </p:cNvSpPr>
            <p:nvPr/>
          </p:nvSpPr>
          <p:spPr bwMode="gray">
            <a:xfrm>
              <a:off x="8116730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4" name="Rechteck 143"/>
            <p:cNvSpPr>
              <a:spLocks noChangeAspect="1"/>
            </p:cNvSpPr>
            <p:nvPr/>
          </p:nvSpPr>
          <p:spPr bwMode="gray">
            <a:xfrm>
              <a:off x="8116730" y="3147595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Rechteck 144"/>
            <p:cNvSpPr>
              <a:spLocks noChangeAspect="1"/>
            </p:cNvSpPr>
            <p:nvPr/>
          </p:nvSpPr>
          <p:spPr bwMode="gray">
            <a:xfrm>
              <a:off x="8561781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Rechteck 145"/>
            <p:cNvSpPr>
              <a:spLocks noChangeAspect="1"/>
            </p:cNvSpPr>
            <p:nvPr/>
          </p:nvSpPr>
          <p:spPr bwMode="gray">
            <a:xfrm>
              <a:off x="8561781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Rechteck 146"/>
            <p:cNvSpPr>
              <a:spLocks noChangeAspect="1"/>
            </p:cNvSpPr>
            <p:nvPr/>
          </p:nvSpPr>
          <p:spPr bwMode="gray">
            <a:xfrm>
              <a:off x="8561781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Rechteck 147"/>
            <p:cNvSpPr>
              <a:spLocks noChangeAspect="1"/>
            </p:cNvSpPr>
            <p:nvPr/>
          </p:nvSpPr>
          <p:spPr bwMode="gray">
            <a:xfrm>
              <a:off x="9006832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Rechteck 148"/>
            <p:cNvSpPr>
              <a:spLocks noChangeAspect="1"/>
            </p:cNvSpPr>
            <p:nvPr/>
          </p:nvSpPr>
          <p:spPr bwMode="gray">
            <a:xfrm>
              <a:off x="9006832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Rechteck 149"/>
            <p:cNvSpPr>
              <a:spLocks noChangeAspect="1"/>
            </p:cNvSpPr>
            <p:nvPr/>
          </p:nvSpPr>
          <p:spPr bwMode="gray">
            <a:xfrm>
              <a:off x="9006832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Rechteck 150"/>
            <p:cNvSpPr>
              <a:spLocks noChangeAspect="1"/>
            </p:cNvSpPr>
            <p:nvPr/>
          </p:nvSpPr>
          <p:spPr bwMode="gray">
            <a:xfrm>
              <a:off x="9451883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Rechteck 151"/>
            <p:cNvSpPr>
              <a:spLocks noChangeAspect="1"/>
            </p:cNvSpPr>
            <p:nvPr/>
          </p:nvSpPr>
          <p:spPr bwMode="gray">
            <a:xfrm>
              <a:off x="9451883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Rechteck 152"/>
            <p:cNvSpPr>
              <a:spLocks noChangeAspect="1"/>
            </p:cNvSpPr>
            <p:nvPr/>
          </p:nvSpPr>
          <p:spPr bwMode="gray">
            <a:xfrm>
              <a:off x="9451883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Rechteck 153"/>
            <p:cNvSpPr>
              <a:spLocks noChangeAspect="1"/>
            </p:cNvSpPr>
            <p:nvPr/>
          </p:nvSpPr>
          <p:spPr bwMode="gray">
            <a:xfrm>
              <a:off x="9896934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Rechteck 154"/>
            <p:cNvSpPr>
              <a:spLocks noChangeAspect="1"/>
            </p:cNvSpPr>
            <p:nvPr/>
          </p:nvSpPr>
          <p:spPr bwMode="gray">
            <a:xfrm>
              <a:off x="9896934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Rechteck 155"/>
            <p:cNvSpPr>
              <a:spLocks noChangeAspect="1"/>
            </p:cNvSpPr>
            <p:nvPr/>
          </p:nvSpPr>
          <p:spPr bwMode="gray">
            <a:xfrm>
              <a:off x="9896934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Rechteck 156"/>
            <p:cNvSpPr>
              <a:spLocks noChangeAspect="1"/>
            </p:cNvSpPr>
            <p:nvPr/>
          </p:nvSpPr>
          <p:spPr bwMode="gray">
            <a:xfrm>
              <a:off x="10341985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Rechteck 157"/>
            <p:cNvSpPr>
              <a:spLocks noChangeAspect="1"/>
            </p:cNvSpPr>
            <p:nvPr/>
          </p:nvSpPr>
          <p:spPr bwMode="gray">
            <a:xfrm>
              <a:off x="10341985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Rechteck 158"/>
            <p:cNvSpPr>
              <a:spLocks noChangeAspect="1"/>
            </p:cNvSpPr>
            <p:nvPr/>
          </p:nvSpPr>
          <p:spPr bwMode="gray">
            <a:xfrm>
              <a:off x="10341985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Rechteck 159"/>
            <p:cNvSpPr>
              <a:spLocks noChangeAspect="1"/>
            </p:cNvSpPr>
            <p:nvPr/>
          </p:nvSpPr>
          <p:spPr bwMode="gray">
            <a:xfrm>
              <a:off x="10787036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Rechteck 160"/>
            <p:cNvSpPr>
              <a:spLocks noChangeAspect="1"/>
            </p:cNvSpPr>
            <p:nvPr/>
          </p:nvSpPr>
          <p:spPr bwMode="gray">
            <a:xfrm>
              <a:off x="10787036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Rechteck 161"/>
            <p:cNvSpPr>
              <a:spLocks noChangeAspect="1"/>
            </p:cNvSpPr>
            <p:nvPr/>
          </p:nvSpPr>
          <p:spPr bwMode="gray">
            <a:xfrm>
              <a:off x="1440965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Rechteck 162"/>
            <p:cNvSpPr>
              <a:spLocks noChangeAspect="1"/>
            </p:cNvSpPr>
            <p:nvPr/>
          </p:nvSpPr>
          <p:spPr bwMode="gray">
            <a:xfrm>
              <a:off x="11232087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Rechteck 163"/>
            <p:cNvSpPr>
              <a:spLocks noChangeAspect="1"/>
            </p:cNvSpPr>
            <p:nvPr/>
          </p:nvSpPr>
          <p:spPr bwMode="gray">
            <a:xfrm>
              <a:off x="11232087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Rechteck 164"/>
            <p:cNvSpPr>
              <a:spLocks noChangeAspect="1"/>
            </p:cNvSpPr>
            <p:nvPr/>
          </p:nvSpPr>
          <p:spPr bwMode="gray">
            <a:xfrm>
              <a:off x="11232087" y="3147595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Rechteck 165"/>
            <p:cNvSpPr>
              <a:spLocks noChangeAspect="1"/>
            </p:cNvSpPr>
            <p:nvPr/>
          </p:nvSpPr>
          <p:spPr bwMode="gray">
            <a:xfrm>
              <a:off x="550863" y="3596910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7" name="Rechteck 166"/>
            <p:cNvSpPr>
              <a:spLocks noChangeAspect="1"/>
            </p:cNvSpPr>
            <p:nvPr/>
          </p:nvSpPr>
          <p:spPr bwMode="gray">
            <a:xfrm>
              <a:off x="550863" y="4042127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8" name="Rechteck 167"/>
            <p:cNvSpPr>
              <a:spLocks noChangeAspect="1"/>
            </p:cNvSpPr>
            <p:nvPr/>
          </p:nvSpPr>
          <p:spPr bwMode="gray">
            <a:xfrm>
              <a:off x="550863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9" name="Rechteck 168"/>
            <p:cNvSpPr>
              <a:spLocks noChangeAspect="1"/>
            </p:cNvSpPr>
            <p:nvPr/>
          </p:nvSpPr>
          <p:spPr bwMode="gray">
            <a:xfrm>
              <a:off x="995914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0" name="Rechteck 169"/>
            <p:cNvSpPr>
              <a:spLocks noChangeAspect="1"/>
            </p:cNvSpPr>
            <p:nvPr/>
          </p:nvSpPr>
          <p:spPr bwMode="gray">
            <a:xfrm>
              <a:off x="995914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1" name="Rechteck 170"/>
            <p:cNvSpPr>
              <a:spLocks noChangeAspect="1"/>
            </p:cNvSpPr>
            <p:nvPr/>
          </p:nvSpPr>
          <p:spPr bwMode="gray">
            <a:xfrm>
              <a:off x="995914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2" name="Rechteck 171"/>
            <p:cNvSpPr>
              <a:spLocks noChangeAspect="1"/>
            </p:cNvSpPr>
            <p:nvPr/>
          </p:nvSpPr>
          <p:spPr bwMode="gray">
            <a:xfrm>
              <a:off x="1440965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3" name="Rechteck 172"/>
            <p:cNvSpPr>
              <a:spLocks noChangeAspect="1"/>
            </p:cNvSpPr>
            <p:nvPr/>
          </p:nvSpPr>
          <p:spPr bwMode="gray">
            <a:xfrm>
              <a:off x="1440965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4" name="Rechteck 173"/>
            <p:cNvSpPr>
              <a:spLocks noChangeAspect="1"/>
            </p:cNvSpPr>
            <p:nvPr/>
          </p:nvSpPr>
          <p:spPr bwMode="gray">
            <a:xfrm>
              <a:off x="10787036" y="3147595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5" name="Rechteck 174"/>
            <p:cNvSpPr>
              <a:spLocks noChangeAspect="1"/>
            </p:cNvSpPr>
            <p:nvPr/>
          </p:nvSpPr>
          <p:spPr bwMode="gray">
            <a:xfrm>
              <a:off x="1886016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6" name="Rechteck 175"/>
            <p:cNvSpPr>
              <a:spLocks noChangeAspect="1"/>
            </p:cNvSpPr>
            <p:nvPr/>
          </p:nvSpPr>
          <p:spPr bwMode="gray">
            <a:xfrm>
              <a:off x="1886016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7" name="Rechteck 176"/>
            <p:cNvSpPr>
              <a:spLocks noChangeAspect="1"/>
            </p:cNvSpPr>
            <p:nvPr/>
          </p:nvSpPr>
          <p:spPr bwMode="gray">
            <a:xfrm>
              <a:off x="1886016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8" name="Rechteck 177"/>
            <p:cNvSpPr>
              <a:spLocks noChangeAspect="1"/>
            </p:cNvSpPr>
            <p:nvPr/>
          </p:nvSpPr>
          <p:spPr bwMode="gray">
            <a:xfrm>
              <a:off x="2331067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9" name="Rechteck 178"/>
            <p:cNvSpPr>
              <a:spLocks noChangeAspect="1"/>
            </p:cNvSpPr>
            <p:nvPr/>
          </p:nvSpPr>
          <p:spPr bwMode="gray">
            <a:xfrm>
              <a:off x="2331067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0" name="Rechteck 179"/>
            <p:cNvSpPr>
              <a:spLocks noChangeAspect="1"/>
            </p:cNvSpPr>
            <p:nvPr/>
          </p:nvSpPr>
          <p:spPr bwMode="gray">
            <a:xfrm>
              <a:off x="2331067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1" name="Rechteck 180"/>
            <p:cNvSpPr>
              <a:spLocks noChangeAspect="1"/>
            </p:cNvSpPr>
            <p:nvPr/>
          </p:nvSpPr>
          <p:spPr bwMode="gray">
            <a:xfrm>
              <a:off x="2776118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2" name="Rechteck 181"/>
            <p:cNvSpPr>
              <a:spLocks noChangeAspect="1"/>
            </p:cNvSpPr>
            <p:nvPr/>
          </p:nvSpPr>
          <p:spPr bwMode="gray">
            <a:xfrm>
              <a:off x="2776118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3" name="Rechteck 182"/>
            <p:cNvSpPr>
              <a:spLocks noChangeAspect="1"/>
            </p:cNvSpPr>
            <p:nvPr/>
          </p:nvSpPr>
          <p:spPr bwMode="gray">
            <a:xfrm>
              <a:off x="2776118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4" name="Rechteck 183"/>
            <p:cNvSpPr>
              <a:spLocks noChangeAspect="1"/>
            </p:cNvSpPr>
            <p:nvPr/>
          </p:nvSpPr>
          <p:spPr bwMode="gray">
            <a:xfrm>
              <a:off x="3221169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5" name="Rechteck 184"/>
            <p:cNvSpPr>
              <a:spLocks noChangeAspect="1"/>
            </p:cNvSpPr>
            <p:nvPr/>
          </p:nvSpPr>
          <p:spPr bwMode="gray">
            <a:xfrm>
              <a:off x="3221169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6" name="Rechteck 185"/>
            <p:cNvSpPr>
              <a:spLocks noChangeAspect="1"/>
            </p:cNvSpPr>
            <p:nvPr/>
          </p:nvSpPr>
          <p:spPr bwMode="gray">
            <a:xfrm>
              <a:off x="3221169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7" name="Rechteck 186"/>
            <p:cNvSpPr>
              <a:spLocks noChangeAspect="1"/>
            </p:cNvSpPr>
            <p:nvPr/>
          </p:nvSpPr>
          <p:spPr bwMode="gray">
            <a:xfrm>
              <a:off x="3666220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8" name="Rechteck 187"/>
            <p:cNvSpPr>
              <a:spLocks noChangeAspect="1"/>
            </p:cNvSpPr>
            <p:nvPr/>
          </p:nvSpPr>
          <p:spPr bwMode="gray">
            <a:xfrm>
              <a:off x="3666220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9" name="Rechteck 188"/>
            <p:cNvSpPr>
              <a:spLocks noChangeAspect="1"/>
            </p:cNvSpPr>
            <p:nvPr/>
          </p:nvSpPr>
          <p:spPr bwMode="gray">
            <a:xfrm>
              <a:off x="3666220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0" name="Rechteck 189"/>
            <p:cNvSpPr>
              <a:spLocks noChangeAspect="1"/>
            </p:cNvSpPr>
            <p:nvPr/>
          </p:nvSpPr>
          <p:spPr bwMode="gray">
            <a:xfrm>
              <a:off x="4111271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1" name="Rechteck 190"/>
            <p:cNvSpPr>
              <a:spLocks noChangeAspect="1"/>
            </p:cNvSpPr>
            <p:nvPr/>
          </p:nvSpPr>
          <p:spPr bwMode="gray">
            <a:xfrm>
              <a:off x="4111271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 bwMode="gray">
            <a:xfrm>
              <a:off x="4111271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3" name="Rechteck 192"/>
            <p:cNvSpPr>
              <a:spLocks noChangeAspect="1"/>
            </p:cNvSpPr>
            <p:nvPr/>
          </p:nvSpPr>
          <p:spPr bwMode="gray">
            <a:xfrm>
              <a:off x="4556322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4" name="Rechteck 193"/>
            <p:cNvSpPr>
              <a:spLocks noChangeAspect="1"/>
            </p:cNvSpPr>
            <p:nvPr/>
          </p:nvSpPr>
          <p:spPr bwMode="gray">
            <a:xfrm>
              <a:off x="4556322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5" name="Rechteck 194"/>
            <p:cNvSpPr>
              <a:spLocks noChangeAspect="1"/>
            </p:cNvSpPr>
            <p:nvPr/>
          </p:nvSpPr>
          <p:spPr bwMode="gray">
            <a:xfrm>
              <a:off x="4556322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6" name="Rechteck 195"/>
            <p:cNvSpPr>
              <a:spLocks noChangeAspect="1"/>
            </p:cNvSpPr>
            <p:nvPr/>
          </p:nvSpPr>
          <p:spPr bwMode="gray">
            <a:xfrm>
              <a:off x="5001373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7" name="Rechteck 196"/>
            <p:cNvSpPr>
              <a:spLocks noChangeAspect="1"/>
            </p:cNvSpPr>
            <p:nvPr/>
          </p:nvSpPr>
          <p:spPr bwMode="gray">
            <a:xfrm>
              <a:off x="5001373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8" name="Rechteck 197"/>
            <p:cNvSpPr>
              <a:spLocks noChangeAspect="1"/>
            </p:cNvSpPr>
            <p:nvPr/>
          </p:nvSpPr>
          <p:spPr bwMode="gray">
            <a:xfrm>
              <a:off x="5001373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9" name="Rechteck 198"/>
            <p:cNvSpPr>
              <a:spLocks noChangeAspect="1"/>
            </p:cNvSpPr>
            <p:nvPr/>
          </p:nvSpPr>
          <p:spPr bwMode="gray">
            <a:xfrm>
              <a:off x="5446424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0" name="Rechteck 199"/>
            <p:cNvSpPr>
              <a:spLocks noChangeAspect="1"/>
            </p:cNvSpPr>
            <p:nvPr/>
          </p:nvSpPr>
          <p:spPr bwMode="gray">
            <a:xfrm>
              <a:off x="5446424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1" name="Rechteck 200"/>
            <p:cNvSpPr>
              <a:spLocks noChangeAspect="1"/>
            </p:cNvSpPr>
            <p:nvPr/>
          </p:nvSpPr>
          <p:spPr bwMode="gray">
            <a:xfrm>
              <a:off x="5446424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2" name="Rechteck 201"/>
            <p:cNvSpPr>
              <a:spLocks noChangeAspect="1"/>
            </p:cNvSpPr>
            <p:nvPr/>
          </p:nvSpPr>
          <p:spPr bwMode="gray">
            <a:xfrm>
              <a:off x="5891475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3" name="Rechteck 202"/>
            <p:cNvSpPr>
              <a:spLocks noChangeAspect="1"/>
            </p:cNvSpPr>
            <p:nvPr/>
          </p:nvSpPr>
          <p:spPr bwMode="gray">
            <a:xfrm>
              <a:off x="5891475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4" name="Rechteck 203"/>
            <p:cNvSpPr>
              <a:spLocks noChangeAspect="1"/>
            </p:cNvSpPr>
            <p:nvPr/>
          </p:nvSpPr>
          <p:spPr bwMode="gray">
            <a:xfrm>
              <a:off x="5891475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5" name="Rechteck 204"/>
            <p:cNvSpPr>
              <a:spLocks noChangeAspect="1"/>
            </p:cNvSpPr>
            <p:nvPr/>
          </p:nvSpPr>
          <p:spPr bwMode="gray">
            <a:xfrm>
              <a:off x="6336526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6" name="Rechteck 205"/>
            <p:cNvSpPr>
              <a:spLocks noChangeAspect="1"/>
            </p:cNvSpPr>
            <p:nvPr/>
          </p:nvSpPr>
          <p:spPr bwMode="gray">
            <a:xfrm>
              <a:off x="6336526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>
              <a:spLocks noChangeAspect="1"/>
            </p:cNvSpPr>
            <p:nvPr/>
          </p:nvSpPr>
          <p:spPr bwMode="gray">
            <a:xfrm>
              <a:off x="6336526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8" name="Rechteck 207"/>
            <p:cNvSpPr>
              <a:spLocks noChangeAspect="1"/>
            </p:cNvSpPr>
            <p:nvPr/>
          </p:nvSpPr>
          <p:spPr bwMode="gray">
            <a:xfrm>
              <a:off x="6781577" y="3596910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9" name="Rechteck 208"/>
            <p:cNvSpPr>
              <a:spLocks noChangeAspect="1"/>
            </p:cNvSpPr>
            <p:nvPr/>
          </p:nvSpPr>
          <p:spPr bwMode="gray">
            <a:xfrm>
              <a:off x="6781577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>
              <a:spLocks noChangeAspect="1"/>
            </p:cNvSpPr>
            <p:nvPr/>
          </p:nvSpPr>
          <p:spPr bwMode="gray">
            <a:xfrm>
              <a:off x="6781577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>
              <a:spLocks noChangeAspect="1"/>
            </p:cNvSpPr>
            <p:nvPr/>
          </p:nvSpPr>
          <p:spPr bwMode="gray">
            <a:xfrm>
              <a:off x="7226628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>
              <a:spLocks noChangeAspect="1"/>
            </p:cNvSpPr>
            <p:nvPr/>
          </p:nvSpPr>
          <p:spPr bwMode="gray">
            <a:xfrm>
              <a:off x="7226628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3" name="Rechteck 212"/>
            <p:cNvSpPr>
              <a:spLocks noChangeAspect="1"/>
            </p:cNvSpPr>
            <p:nvPr/>
          </p:nvSpPr>
          <p:spPr bwMode="gray">
            <a:xfrm>
              <a:off x="7226628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4" name="Rechteck 213"/>
            <p:cNvSpPr>
              <a:spLocks noChangeAspect="1"/>
            </p:cNvSpPr>
            <p:nvPr/>
          </p:nvSpPr>
          <p:spPr bwMode="gray">
            <a:xfrm>
              <a:off x="7671679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5" name="Rechteck 214"/>
            <p:cNvSpPr>
              <a:spLocks noChangeAspect="1"/>
            </p:cNvSpPr>
            <p:nvPr/>
          </p:nvSpPr>
          <p:spPr bwMode="gray">
            <a:xfrm>
              <a:off x="7671679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6" name="Rechteck 215"/>
            <p:cNvSpPr>
              <a:spLocks noChangeAspect="1"/>
            </p:cNvSpPr>
            <p:nvPr/>
          </p:nvSpPr>
          <p:spPr bwMode="gray">
            <a:xfrm>
              <a:off x="7671679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7" name="Rechteck 216"/>
            <p:cNvSpPr>
              <a:spLocks noChangeAspect="1"/>
            </p:cNvSpPr>
            <p:nvPr/>
          </p:nvSpPr>
          <p:spPr bwMode="gray">
            <a:xfrm>
              <a:off x="8116730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8" name="Rechteck 217"/>
            <p:cNvSpPr>
              <a:spLocks noChangeAspect="1"/>
            </p:cNvSpPr>
            <p:nvPr/>
          </p:nvSpPr>
          <p:spPr bwMode="gray">
            <a:xfrm>
              <a:off x="8116730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9" name="Rechteck 218"/>
            <p:cNvSpPr>
              <a:spLocks noChangeAspect="1"/>
            </p:cNvSpPr>
            <p:nvPr/>
          </p:nvSpPr>
          <p:spPr bwMode="gray">
            <a:xfrm>
              <a:off x="8116730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>
              <a:spLocks noChangeAspect="1"/>
            </p:cNvSpPr>
            <p:nvPr/>
          </p:nvSpPr>
          <p:spPr bwMode="gray">
            <a:xfrm>
              <a:off x="8561781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1" name="Rechteck 220"/>
            <p:cNvSpPr>
              <a:spLocks noChangeAspect="1"/>
            </p:cNvSpPr>
            <p:nvPr/>
          </p:nvSpPr>
          <p:spPr bwMode="gray">
            <a:xfrm>
              <a:off x="8561781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2" name="Rechteck 221"/>
            <p:cNvSpPr>
              <a:spLocks noChangeAspect="1"/>
            </p:cNvSpPr>
            <p:nvPr/>
          </p:nvSpPr>
          <p:spPr bwMode="gray">
            <a:xfrm>
              <a:off x="8561781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3" name="Rechteck 222"/>
            <p:cNvSpPr>
              <a:spLocks noChangeAspect="1"/>
            </p:cNvSpPr>
            <p:nvPr/>
          </p:nvSpPr>
          <p:spPr bwMode="gray">
            <a:xfrm>
              <a:off x="9006832" y="3596910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4" name="Rechteck 223"/>
            <p:cNvSpPr>
              <a:spLocks noChangeAspect="1"/>
            </p:cNvSpPr>
            <p:nvPr/>
          </p:nvSpPr>
          <p:spPr bwMode="gray">
            <a:xfrm>
              <a:off x="9006832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5" name="Rechteck 224"/>
            <p:cNvSpPr>
              <a:spLocks noChangeAspect="1"/>
            </p:cNvSpPr>
            <p:nvPr/>
          </p:nvSpPr>
          <p:spPr bwMode="gray">
            <a:xfrm>
              <a:off x="9006832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6" name="Rechteck 225"/>
            <p:cNvSpPr>
              <a:spLocks noChangeAspect="1"/>
            </p:cNvSpPr>
            <p:nvPr/>
          </p:nvSpPr>
          <p:spPr bwMode="gray">
            <a:xfrm>
              <a:off x="9451883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7" name="Rechteck 226"/>
            <p:cNvSpPr>
              <a:spLocks noChangeAspect="1"/>
            </p:cNvSpPr>
            <p:nvPr/>
          </p:nvSpPr>
          <p:spPr bwMode="gray">
            <a:xfrm>
              <a:off x="9451883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8" name="Rechteck 227"/>
            <p:cNvSpPr>
              <a:spLocks noChangeAspect="1"/>
            </p:cNvSpPr>
            <p:nvPr/>
          </p:nvSpPr>
          <p:spPr bwMode="gray">
            <a:xfrm>
              <a:off x="9451883" y="4491442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9" name="Rechteck 228"/>
            <p:cNvSpPr>
              <a:spLocks noChangeAspect="1"/>
            </p:cNvSpPr>
            <p:nvPr/>
          </p:nvSpPr>
          <p:spPr bwMode="gray">
            <a:xfrm>
              <a:off x="9896934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0" name="Rechteck 229"/>
            <p:cNvSpPr>
              <a:spLocks noChangeAspect="1"/>
            </p:cNvSpPr>
            <p:nvPr/>
          </p:nvSpPr>
          <p:spPr bwMode="gray">
            <a:xfrm>
              <a:off x="9896934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1" name="Rechteck 230"/>
            <p:cNvSpPr>
              <a:spLocks noChangeAspect="1"/>
            </p:cNvSpPr>
            <p:nvPr/>
          </p:nvSpPr>
          <p:spPr bwMode="gray">
            <a:xfrm>
              <a:off x="9896934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2" name="Rechteck 231"/>
            <p:cNvSpPr>
              <a:spLocks noChangeAspect="1"/>
            </p:cNvSpPr>
            <p:nvPr/>
          </p:nvSpPr>
          <p:spPr bwMode="gray">
            <a:xfrm>
              <a:off x="10341985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3" name="Rechteck 232"/>
            <p:cNvSpPr>
              <a:spLocks noChangeAspect="1"/>
            </p:cNvSpPr>
            <p:nvPr/>
          </p:nvSpPr>
          <p:spPr bwMode="gray">
            <a:xfrm>
              <a:off x="10341985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4" name="Rechteck 233"/>
            <p:cNvSpPr>
              <a:spLocks noChangeAspect="1"/>
            </p:cNvSpPr>
            <p:nvPr/>
          </p:nvSpPr>
          <p:spPr bwMode="gray">
            <a:xfrm>
              <a:off x="10341985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5" name="Rechteck 234"/>
            <p:cNvSpPr>
              <a:spLocks noChangeAspect="1"/>
            </p:cNvSpPr>
            <p:nvPr/>
          </p:nvSpPr>
          <p:spPr bwMode="gray">
            <a:xfrm>
              <a:off x="10787036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6" name="Rechteck 235"/>
            <p:cNvSpPr>
              <a:spLocks noChangeAspect="1"/>
            </p:cNvSpPr>
            <p:nvPr/>
          </p:nvSpPr>
          <p:spPr bwMode="gray">
            <a:xfrm>
              <a:off x="10787036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7" name="Rechteck 236"/>
            <p:cNvSpPr>
              <a:spLocks noChangeAspect="1"/>
            </p:cNvSpPr>
            <p:nvPr/>
          </p:nvSpPr>
          <p:spPr bwMode="gray">
            <a:xfrm>
              <a:off x="10787036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8" name="Rechteck 237"/>
            <p:cNvSpPr>
              <a:spLocks noChangeAspect="1"/>
            </p:cNvSpPr>
            <p:nvPr/>
          </p:nvSpPr>
          <p:spPr bwMode="gray">
            <a:xfrm>
              <a:off x="11232087" y="3596910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9" name="Rechteck 238"/>
            <p:cNvSpPr>
              <a:spLocks noChangeAspect="1"/>
            </p:cNvSpPr>
            <p:nvPr/>
          </p:nvSpPr>
          <p:spPr bwMode="gray">
            <a:xfrm>
              <a:off x="11232087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0" name="Rechteck 239"/>
            <p:cNvSpPr>
              <a:spLocks noChangeAspect="1"/>
            </p:cNvSpPr>
            <p:nvPr/>
          </p:nvSpPr>
          <p:spPr bwMode="gray">
            <a:xfrm>
              <a:off x="11232087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1" name="Rechteck 240"/>
            <p:cNvSpPr>
              <a:spLocks noChangeAspect="1"/>
            </p:cNvSpPr>
            <p:nvPr/>
          </p:nvSpPr>
          <p:spPr bwMode="gray">
            <a:xfrm>
              <a:off x="550863" y="4940757"/>
              <a:ext cx="409051" cy="409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2" name="Rechteck 241"/>
            <p:cNvSpPr>
              <a:spLocks noChangeAspect="1"/>
            </p:cNvSpPr>
            <p:nvPr/>
          </p:nvSpPr>
          <p:spPr bwMode="gray">
            <a:xfrm>
              <a:off x="550863" y="5385974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3" name="Rechteck 242"/>
            <p:cNvSpPr>
              <a:spLocks noChangeAspect="1"/>
            </p:cNvSpPr>
            <p:nvPr/>
          </p:nvSpPr>
          <p:spPr bwMode="gray">
            <a:xfrm>
              <a:off x="995914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Rechteck 243"/>
            <p:cNvSpPr>
              <a:spLocks noChangeAspect="1"/>
            </p:cNvSpPr>
            <p:nvPr/>
          </p:nvSpPr>
          <p:spPr bwMode="gray">
            <a:xfrm>
              <a:off x="995914" y="5385974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5" name="Rechteck 244"/>
            <p:cNvSpPr>
              <a:spLocks noChangeAspect="1"/>
            </p:cNvSpPr>
            <p:nvPr/>
          </p:nvSpPr>
          <p:spPr bwMode="gray">
            <a:xfrm>
              <a:off x="1440965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6" name="Rechteck 245"/>
            <p:cNvSpPr>
              <a:spLocks noChangeAspect="1"/>
            </p:cNvSpPr>
            <p:nvPr/>
          </p:nvSpPr>
          <p:spPr bwMode="gray">
            <a:xfrm>
              <a:off x="1440965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7" name="Rechteck 246"/>
            <p:cNvSpPr>
              <a:spLocks noChangeAspect="1"/>
            </p:cNvSpPr>
            <p:nvPr/>
          </p:nvSpPr>
          <p:spPr bwMode="gray">
            <a:xfrm>
              <a:off x="1886016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8" name="Rechteck 247"/>
            <p:cNvSpPr>
              <a:spLocks noChangeAspect="1"/>
            </p:cNvSpPr>
            <p:nvPr/>
          </p:nvSpPr>
          <p:spPr bwMode="gray">
            <a:xfrm>
              <a:off x="1886016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9" name="Rechteck 248"/>
            <p:cNvSpPr>
              <a:spLocks noChangeAspect="1"/>
            </p:cNvSpPr>
            <p:nvPr/>
          </p:nvSpPr>
          <p:spPr bwMode="gray">
            <a:xfrm>
              <a:off x="2331067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0" name="Rechteck 249"/>
            <p:cNvSpPr>
              <a:spLocks noChangeAspect="1"/>
            </p:cNvSpPr>
            <p:nvPr/>
          </p:nvSpPr>
          <p:spPr bwMode="gray">
            <a:xfrm>
              <a:off x="2331067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1" name="Rechteck 250"/>
            <p:cNvSpPr>
              <a:spLocks noChangeAspect="1"/>
            </p:cNvSpPr>
            <p:nvPr/>
          </p:nvSpPr>
          <p:spPr bwMode="gray">
            <a:xfrm>
              <a:off x="2776118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Rechteck 251"/>
            <p:cNvSpPr>
              <a:spLocks noChangeAspect="1"/>
            </p:cNvSpPr>
            <p:nvPr/>
          </p:nvSpPr>
          <p:spPr bwMode="gray">
            <a:xfrm>
              <a:off x="2776118" y="5385974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3" name="Rechteck 252"/>
            <p:cNvSpPr>
              <a:spLocks noChangeAspect="1"/>
            </p:cNvSpPr>
            <p:nvPr/>
          </p:nvSpPr>
          <p:spPr bwMode="gray">
            <a:xfrm>
              <a:off x="3221169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4" name="Rechteck 253"/>
            <p:cNvSpPr>
              <a:spLocks noChangeAspect="1"/>
            </p:cNvSpPr>
            <p:nvPr/>
          </p:nvSpPr>
          <p:spPr bwMode="gray">
            <a:xfrm>
              <a:off x="3221169" y="5385974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Rechteck 254"/>
            <p:cNvSpPr>
              <a:spLocks noChangeAspect="1"/>
            </p:cNvSpPr>
            <p:nvPr/>
          </p:nvSpPr>
          <p:spPr bwMode="gray">
            <a:xfrm>
              <a:off x="3666220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6" name="Rechteck 255"/>
            <p:cNvSpPr>
              <a:spLocks noChangeAspect="1"/>
            </p:cNvSpPr>
            <p:nvPr/>
          </p:nvSpPr>
          <p:spPr bwMode="gray">
            <a:xfrm>
              <a:off x="3666220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7" name="Rechteck 256"/>
            <p:cNvSpPr>
              <a:spLocks noChangeAspect="1"/>
            </p:cNvSpPr>
            <p:nvPr/>
          </p:nvSpPr>
          <p:spPr bwMode="gray">
            <a:xfrm>
              <a:off x="4111271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8" name="Rechteck 257"/>
            <p:cNvSpPr>
              <a:spLocks noChangeAspect="1"/>
            </p:cNvSpPr>
            <p:nvPr/>
          </p:nvSpPr>
          <p:spPr bwMode="gray">
            <a:xfrm>
              <a:off x="4111271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9" name="Rechteck 258"/>
            <p:cNvSpPr>
              <a:spLocks noChangeAspect="1"/>
            </p:cNvSpPr>
            <p:nvPr/>
          </p:nvSpPr>
          <p:spPr bwMode="gray">
            <a:xfrm>
              <a:off x="4556322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Rechteck 259"/>
            <p:cNvSpPr>
              <a:spLocks noChangeAspect="1"/>
            </p:cNvSpPr>
            <p:nvPr/>
          </p:nvSpPr>
          <p:spPr bwMode="gray">
            <a:xfrm>
              <a:off x="4556322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1" name="Rechteck 260"/>
            <p:cNvSpPr>
              <a:spLocks noChangeAspect="1"/>
            </p:cNvSpPr>
            <p:nvPr/>
          </p:nvSpPr>
          <p:spPr bwMode="gray">
            <a:xfrm>
              <a:off x="5001373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2" name="Rechteck 261"/>
            <p:cNvSpPr>
              <a:spLocks noChangeAspect="1"/>
            </p:cNvSpPr>
            <p:nvPr/>
          </p:nvSpPr>
          <p:spPr bwMode="gray">
            <a:xfrm>
              <a:off x="5001373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Rechteck 262"/>
            <p:cNvSpPr>
              <a:spLocks noChangeAspect="1"/>
            </p:cNvSpPr>
            <p:nvPr/>
          </p:nvSpPr>
          <p:spPr bwMode="gray">
            <a:xfrm>
              <a:off x="5446424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4" name="Rechteck 263"/>
            <p:cNvSpPr>
              <a:spLocks noChangeAspect="1"/>
            </p:cNvSpPr>
            <p:nvPr/>
          </p:nvSpPr>
          <p:spPr bwMode="gray">
            <a:xfrm>
              <a:off x="5446424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5" name="Rechteck 264"/>
            <p:cNvSpPr>
              <a:spLocks noChangeAspect="1"/>
            </p:cNvSpPr>
            <p:nvPr/>
          </p:nvSpPr>
          <p:spPr bwMode="gray">
            <a:xfrm>
              <a:off x="5891475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Rechteck 265"/>
            <p:cNvSpPr>
              <a:spLocks noChangeAspect="1"/>
            </p:cNvSpPr>
            <p:nvPr/>
          </p:nvSpPr>
          <p:spPr bwMode="gray">
            <a:xfrm>
              <a:off x="5891475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7" name="Rechteck 266"/>
            <p:cNvSpPr>
              <a:spLocks noChangeAspect="1"/>
            </p:cNvSpPr>
            <p:nvPr/>
          </p:nvSpPr>
          <p:spPr bwMode="gray">
            <a:xfrm>
              <a:off x="6336526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8" name="Rechteck 267"/>
            <p:cNvSpPr>
              <a:spLocks noChangeAspect="1"/>
            </p:cNvSpPr>
            <p:nvPr/>
          </p:nvSpPr>
          <p:spPr bwMode="gray">
            <a:xfrm>
              <a:off x="6336526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Rechteck 268"/>
            <p:cNvSpPr>
              <a:spLocks noChangeAspect="1"/>
            </p:cNvSpPr>
            <p:nvPr/>
          </p:nvSpPr>
          <p:spPr bwMode="gray">
            <a:xfrm>
              <a:off x="6781577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0" name="Rechteck 269"/>
            <p:cNvSpPr>
              <a:spLocks noChangeAspect="1"/>
            </p:cNvSpPr>
            <p:nvPr/>
          </p:nvSpPr>
          <p:spPr bwMode="gray">
            <a:xfrm>
              <a:off x="6781577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1" name="Rechteck 270"/>
            <p:cNvSpPr>
              <a:spLocks noChangeAspect="1"/>
            </p:cNvSpPr>
            <p:nvPr/>
          </p:nvSpPr>
          <p:spPr bwMode="gray">
            <a:xfrm>
              <a:off x="7226628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2" name="Rechteck 271"/>
            <p:cNvSpPr>
              <a:spLocks noChangeAspect="1"/>
            </p:cNvSpPr>
            <p:nvPr/>
          </p:nvSpPr>
          <p:spPr bwMode="gray">
            <a:xfrm>
              <a:off x="7226628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3" name="Rechteck 272"/>
            <p:cNvSpPr>
              <a:spLocks noChangeAspect="1"/>
            </p:cNvSpPr>
            <p:nvPr/>
          </p:nvSpPr>
          <p:spPr bwMode="gray">
            <a:xfrm>
              <a:off x="7671679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Rechteck 273"/>
            <p:cNvSpPr>
              <a:spLocks noChangeAspect="1"/>
            </p:cNvSpPr>
            <p:nvPr/>
          </p:nvSpPr>
          <p:spPr bwMode="gray">
            <a:xfrm>
              <a:off x="7671679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5" name="Rechteck 274"/>
            <p:cNvSpPr>
              <a:spLocks noChangeAspect="1"/>
            </p:cNvSpPr>
            <p:nvPr/>
          </p:nvSpPr>
          <p:spPr bwMode="gray">
            <a:xfrm>
              <a:off x="8116730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6" name="Rechteck 275"/>
            <p:cNvSpPr>
              <a:spLocks noChangeAspect="1"/>
            </p:cNvSpPr>
            <p:nvPr/>
          </p:nvSpPr>
          <p:spPr bwMode="gray">
            <a:xfrm>
              <a:off x="8116730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7" name="Rechteck 276"/>
            <p:cNvSpPr>
              <a:spLocks noChangeAspect="1"/>
            </p:cNvSpPr>
            <p:nvPr/>
          </p:nvSpPr>
          <p:spPr bwMode="gray">
            <a:xfrm>
              <a:off x="8561781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8" name="Rechteck 277"/>
            <p:cNvSpPr>
              <a:spLocks noChangeAspect="1"/>
            </p:cNvSpPr>
            <p:nvPr/>
          </p:nvSpPr>
          <p:spPr bwMode="gray">
            <a:xfrm>
              <a:off x="8561781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9" name="Rechteck 278"/>
            <p:cNvSpPr>
              <a:spLocks noChangeAspect="1"/>
            </p:cNvSpPr>
            <p:nvPr/>
          </p:nvSpPr>
          <p:spPr bwMode="gray">
            <a:xfrm>
              <a:off x="9006832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0" name="Rechteck 279"/>
            <p:cNvSpPr>
              <a:spLocks noChangeAspect="1"/>
            </p:cNvSpPr>
            <p:nvPr/>
          </p:nvSpPr>
          <p:spPr bwMode="gray">
            <a:xfrm>
              <a:off x="9006832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1" name="Rechteck 280"/>
            <p:cNvSpPr>
              <a:spLocks noChangeAspect="1"/>
            </p:cNvSpPr>
            <p:nvPr/>
          </p:nvSpPr>
          <p:spPr bwMode="gray">
            <a:xfrm>
              <a:off x="9451883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2" name="Rechteck 281"/>
            <p:cNvSpPr>
              <a:spLocks noChangeAspect="1"/>
            </p:cNvSpPr>
            <p:nvPr/>
          </p:nvSpPr>
          <p:spPr bwMode="gray">
            <a:xfrm>
              <a:off x="9451883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3" name="Rechteck 282"/>
            <p:cNvSpPr>
              <a:spLocks noChangeAspect="1"/>
            </p:cNvSpPr>
            <p:nvPr/>
          </p:nvSpPr>
          <p:spPr bwMode="gray">
            <a:xfrm>
              <a:off x="9896934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4" name="Rechteck 283"/>
            <p:cNvSpPr>
              <a:spLocks noChangeAspect="1"/>
            </p:cNvSpPr>
            <p:nvPr/>
          </p:nvSpPr>
          <p:spPr bwMode="gray">
            <a:xfrm>
              <a:off x="9896934" y="5385974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5" name="Rechteck 284"/>
            <p:cNvSpPr>
              <a:spLocks noChangeAspect="1"/>
            </p:cNvSpPr>
            <p:nvPr/>
          </p:nvSpPr>
          <p:spPr bwMode="gray">
            <a:xfrm>
              <a:off x="10341985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6" name="Rechteck 285"/>
            <p:cNvSpPr>
              <a:spLocks noChangeAspect="1"/>
            </p:cNvSpPr>
            <p:nvPr/>
          </p:nvSpPr>
          <p:spPr bwMode="gray">
            <a:xfrm>
              <a:off x="10341985" y="5385974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7" name="Rechteck 286"/>
            <p:cNvSpPr>
              <a:spLocks noChangeAspect="1"/>
            </p:cNvSpPr>
            <p:nvPr/>
          </p:nvSpPr>
          <p:spPr bwMode="gray">
            <a:xfrm>
              <a:off x="10787036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8" name="Rechteck 287"/>
            <p:cNvSpPr>
              <a:spLocks noChangeAspect="1"/>
            </p:cNvSpPr>
            <p:nvPr/>
          </p:nvSpPr>
          <p:spPr bwMode="gray">
            <a:xfrm>
              <a:off x="10787036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9" name="Rechteck 288"/>
            <p:cNvSpPr>
              <a:spLocks noChangeAspect="1"/>
            </p:cNvSpPr>
            <p:nvPr/>
          </p:nvSpPr>
          <p:spPr bwMode="gray">
            <a:xfrm>
              <a:off x="11232087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90" name="Rechteck 289"/>
            <p:cNvSpPr>
              <a:spLocks noChangeAspect="1"/>
            </p:cNvSpPr>
            <p:nvPr/>
          </p:nvSpPr>
          <p:spPr bwMode="gray">
            <a:xfrm>
              <a:off x="11232087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" name="Textplatzhalter 8"/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3666220" y="4042680"/>
            <a:ext cx="1752345" cy="1752345"/>
          </a:xfrm>
          <a:solidFill>
            <a:schemeClr val="accent2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dirty="0"/>
            </a:lvl2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de-DE" dirty="0"/>
              <a:t>Text einfügen</a:t>
            </a:r>
          </a:p>
        </p:txBody>
      </p:sp>
      <p:sp>
        <p:nvSpPr>
          <p:cNvPr id="7" name="Textplatzhalter 8"/>
          <p:cNvSpPr>
            <a:spLocks noGrp="1" noChangeAspect="1"/>
          </p:cNvSpPr>
          <p:nvPr>
            <p:ph type="body" sz="quarter" idx="19" hasCustomPrompt="1"/>
          </p:nvPr>
        </p:nvSpPr>
        <p:spPr bwMode="gray">
          <a:xfrm>
            <a:off x="7671679" y="3597463"/>
            <a:ext cx="1752345" cy="1752345"/>
          </a:xfrm>
          <a:solidFill>
            <a:schemeClr val="accent5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dirty="0"/>
            </a:lvl2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de-DE" dirty="0"/>
              <a:t>Text einfügen</a:t>
            </a:r>
          </a:p>
        </p:txBody>
      </p:sp>
      <p:sp>
        <p:nvSpPr>
          <p:cNvPr id="8" name="Textplatzhalter 8"/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9451883" y="1804301"/>
            <a:ext cx="1752345" cy="1752345"/>
          </a:xfrm>
          <a:solidFill>
            <a:schemeClr val="accent3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dirty="0"/>
            </a:lvl2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de-DE" dirty="0"/>
              <a:t>Text einfügen</a:t>
            </a:r>
          </a:p>
        </p:txBody>
      </p:sp>
      <p:sp>
        <p:nvSpPr>
          <p:cNvPr id="9" name="Textplatzhalter 58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66220" y="2248965"/>
            <a:ext cx="1752345" cy="1752345"/>
          </a:xfrm>
          <a:solidFill>
            <a:schemeClr val="accent4"/>
          </a:solidFill>
        </p:spPr>
        <p:txBody>
          <a:bodyPr anchor="ctr"/>
          <a:lstStyle>
            <a:lvl1pPr algn="ctr">
              <a:defRPr sz="2800" b="1">
                <a:solidFill>
                  <a:schemeClr val="accent2"/>
                </a:solidFill>
              </a:defRPr>
            </a:lvl1pPr>
            <a:lvl2pPr marL="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Text eingeben</a:t>
            </a:r>
          </a:p>
        </p:txBody>
      </p:sp>
      <p:sp>
        <p:nvSpPr>
          <p:cNvPr id="10" name="Bildplatzhalter 6"/>
          <p:cNvSpPr>
            <a:spLocks noGrp="1" noChangeAspect="1"/>
          </p:cNvSpPr>
          <p:nvPr>
            <p:ph type="pic" sz="quarter" idx="13" hasCustomPrompt="1"/>
          </p:nvPr>
        </p:nvSpPr>
        <p:spPr bwMode="gray">
          <a:xfrm>
            <a:off x="995914" y="2248965"/>
            <a:ext cx="2634306" cy="2651528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Bildplatzhalter 6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6781577" y="909216"/>
            <a:ext cx="2634306" cy="2651528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Bildplatzhalter 6"/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2331067" y="908050"/>
            <a:ext cx="1302133" cy="130303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3" name="Bildplatzhalter 6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5446424" y="908050"/>
            <a:ext cx="1302133" cy="130303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4" name="Bildplatzhalter 6"/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9451883" y="3596910"/>
            <a:ext cx="1302133" cy="130303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5" name="Bildplatzhalter 6"/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5446424" y="4042680"/>
            <a:ext cx="1302133" cy="130303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6" name="Bildplatzhalter 6"/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995914" y="908050"/>
            <a:ext cx="1302133" cy="130303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94" name="Titel 29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95" name="Datumsplatzhalter 294"/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296" name="Fußzeilenplatzhalter 295"/>
          <p:cNvSpPr>
            <a:spLocks noGrp="1"/>
          </p:cNvSpPr>
          <p:nvPr>
            <p:ph type="ftr" sz="quarter" idx="26"/>
          </p:nvPr>
        </p:nvSpPr>
        <p:spPr bwMode="gray"/>
        <p:txBody>
          <a:bodyPr/>
          <a:lstStyle/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297" name="Foliennummernplatzhalter 296"/>
          <p:cNvSpPr>
            <a:spLocks noGrp="1"/>
          </p:cNvSpPr>
          <p:nvPr>
            <p:ph type="sldNum" sz="quarter" idx="27"/>
          </p:nvPr>
        </p:nvSpPr>
        <p:spPr bwMode="gray"/>
        <p:txBody>
          <a:bodyPr/>
          <a:lstStyle/>
          <a:p>
            <a:fld id="{70528D5D-9894-40DB-BE4B-72FD7666223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071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93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292605" y="2976092"/>
            <a:ext cx="3597639" cy="950376"/>
          </a:xfrm>
          <a:prstGeom prst="rect">
            <a:avLst/>
          </a:prstGeom>
        </p:spPr>
      </p:pic>
      <p:pic>
        <p:nvPicPr>
          <p:cNvPr id="7" name="図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3113690"/>
            <a:ext cx="2080171" cy="37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77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 (Whit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9" y="-14022"/>
            <a:ext cx="12170986" cy="4715915"/>
          </a:xfrm>
          <a:prstGeom prst="rect">
            <a:avLst/>
          </a:prstGeom>
        </p:spPr>
      </p:pic>
      <p:sp>
        <p:nvSpPr>
          <p:cNvPr id="515" name="Rechteck 514"/>
          <p:cNvSpPr>
            <a:spLocks/>
          </p:cNvSpPr>
          <p:nvPr userDrawn="1"/>
        </p:nvSpPr>
        <p:spPr>
          <a:xfrm>
            <a:off x="9296400" y="0"/>
            <a:ext cx="2877636" cy="121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2200" dirty="0">
              <a:solidFill>
                <a:schemeClr val="accent2"/>
              </a:solidFill>
            </a:endParaRPr>
          </a:p>
        </p:txBody>
      </p:sp>
      <p:sp>
        <p:nvSpPr>
          <p:cNvPr id="10" name="正方形/長方形 13"/>
          <p:cNvSpPr/>
          <p:nvPr userDrawn="1"/>
        </p:nvSpPr>
        <p:spPr bwMode="gray">
          <a:xfrm>
            <a:off x="0" y="4714043"/>
            <a:ext cx="12192119" cy="21547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de-DE" altLang="ja-JP" sz="1800" b="0" i="0" dirty="0">
              <a:latin typeface="HGPGothicE" charset="-128"/>
              <a:ea typeface="HGPGothicE" charset="-128"/>
            </a:endParaRPr>
          </a:p>
        </p:txBody>
      </p:sp>
      <p:sp>
        <p:nvSpPr>
          <p:cNvPr id="11" name="Titel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202769" y="4941167"/>
            <a:ext cx="9438369" cy="936105"/>
          </a:xfrm>
        </p:spPr>
        <p:txBody>
          <a:bodyPr anchor="b"/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12" name="Untertitel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202769" y="5908008"/>
            <a:ext cx="9438369" cy="257842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2202769" y="6381328"/>
            <a:ext cx="9438369" cy="360785"/>
          </a:xfrm>
        </p:spPr>
        <p:txBody>
          <a:bodyPr anchor="b"/>
          <a:lstStyle>
            <a:lvl1pPr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216000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43200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6480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Name, Date</a:t>
            </a:r>
          </a:p>
        </p:txBody>
      </p:sp>
      <p:pic>
        <p:nvPicPr>
          <p:cNvPr id="8" name="図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421200"/>
            <a:ext cx="3575998" cy="6436801"/>
          </a:xfrm>
          <a:prstGeom prst="rect">
            <a:avLst/>
          </a:prstGeom>
        </p:spPr>
      </p:pic>
      <p:pic>
        <p:nvPicPr>
          <p:cNvPr id="152" name="図 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999" y="537479"/>
            <a:ext cx="2286000" cy="6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84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 (Blu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13"/>
          <p:cNvSpPr/>
          <p:nvPr userDrawn="1"/>
        </p:nvSpPr>
        <p:spPr bwMode="gray">
          <a:xfrm>
            <a:off x="0" y="4714043"/>
            <a:ext cx="12192119" cy="21547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de-DE" altLang="ja-JP" sz="1800" b="0" i="0" dirty="0">
              <a:latin typeface="HGPGothicE" charset="-128"/>
              <a:ea typeface="HGPGothicE" charset="-128"/>
            </a:endParaRPr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2192000" cy="4713288"/>
          </a:xfrm>
          <a:solidFill>
            <a:schemeClr val="bg2"/>
          </a:solidFill>
        </p:spPr>
        <p:txBody>
          <a:bodyPr/>
          <a:lstStyle>
            <a:lvl1pPr>
              <a:defRPr sz="1800"/>
            </a:lvl1pPr>
          </a:lstStyle>
          <a:p>
            <a:r>
              <a:rPr lang="de-DE" dirty="0"/>
              <a:t>Bild durch Klicken auf das Icon hinzufügen und anschließend in den Hintergrund setzen!</a:t>
            </a:r>
          </a:p>
          <a:p>
            <a:endParaRPr lang="de-DE" dirty="0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21200"/>
            <a:ext cx="3575998" cy="6436801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202769" y="4941167"/>
            <a:ext cx="9438369" cy="936105"/>
          </a:xfrm>
        </p:spPr>
        <p:txBody>
          <a:bodyPr anchor="b"/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202769" y="5908008"/>
            <a:ext cx="9438369" cy="257842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PresentationSubtitle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02769" y="6381328"/>
            <a:ext cx="9438369" cy="360785"/>
          </a:xfrm>
        </p:spPr>
        <p:txBody>
          <a:bodyPr anchor="b"/>
          <a:lstStyle>
            <a:lvl1pPr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216000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43200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6480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Name, Date</a:t>
            </a:r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560950" y="536400"/>
            <a:ext cx="2286000" cy="603885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079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 (Whit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13"/>
          <p:cNvSpPr/>
          <p:nvPr userDrawn="1"/>
        </p:nvSpPr>
        <p:spPr bwMode="gray">
          <a:xfrm>
            <a:off x="0" y="4714043"/>
            <a:ext cx="12192119" cy="21547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de-DE" altLang="ja-JP" sz="1800" b="0" i="0" dirty="0">
              <a:latin typeface="HGPGothicE" charset="-128"/>
              <a:ea typeface="HGPGothicE" charset="-128"/>
            </a:endParaRPr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2192000" cy="4713288"/>
          </a:xfrm>
          <a:solidFill>
            <a:schemeClr val="bg2"/>
          </a:solidFill>
        </p:spPr>
        <p:txBody>
          <a:bodyPr/>
          <a:lstStyle>
            <a:lvl1pPr>
              <a:defRPr sz="1800"/>
            </a:lvl1pPr>
          </a:lstStyle>
          <a:p>
            <a:r>
              <a:rPr lang="de-DE" dirty="0"/>
              <a:t>Bild durch Klicken auf das Icon hinzufügen und anschließend in den Hintergrund setzen!</a:t>
            </a:r>
          </a:p>
          <a:p>
            <a:endParaRPr lang="de-DE" dirty="0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21200"/>
            <a:ext cx="3575998" cy="6436801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202769" y="4941167"/>
            <a:ext cx="9438369" cy="936105"/>
          </a:xfrm>
        </p:spPr>
        <p:txBody>
          <a:bodyPr anchor="b"/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202769" y="5908008"/>
            <a:ext cx="9438369" cy="257842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PresentationSubtitle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02769" y="6381328"/>
            <a:ext cx="9438369" cy="360785"/>
          </a:xfrm>
        </p:spPr>
        <p:txBody>
          <a:bodyPr anchor="b"/>
          <a:lstStyle>
            <a:lvl1pPr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216000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43200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6480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Name, Date</a:t>
            </a:r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560950" y="536400"/>
            <a:ext cx="2286000" cy="60388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487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0528D5D-9894-40DB-BE4B-72FD766622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2208213" y="908050"/>
            <a:ext cx="9432925" cy="5257800"/>
          </a:xfrm>
        </p:spPr>
        <p:txBody>
          <a:bodyPr tIns="108000"/>
          <a:lstStyle>
            <a:lvl1pPr marL="720000" indent="-72000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200000"/>
              <a:buFont typeface="+mj-lt"/>
              <a:buAutoNum type="arabicPeriod"/>
              <a:defRPr sz="2000"/>
            </a:lvl1pPr>
            <a:lvl2pPr marL="936000" indent="-216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2000"/>
            </a:lvl2pPr>
            <a:lvl3pPr marL="1152000" indent="-216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2000"/>
            </a:lvl3pPr>
            <a:lvl4pPr marL="1368000" indent="-216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2000"/>
            </a:lvl4pPr>
            <a:lvl5pPr marL="1584000" indent="-216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8680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Midd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211050" cy="643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208213" y="1793082"/>
            <a:ext cx="7775575" cy="2852737"/>
          </a:xfrm>
        </p:spPr>
        <p:txBody>
          <a:bodyPr anchor="ctr"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208213" y="4698099"/>
            <a:ext cx="7775575" cy="1467751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Rectangle 17"/>
          <p:cNvSpPr/>
          <p:nvPr userDrawn="1"/>
        </p:nvSpPr>
        <p:spPr bwMode="gray">
          <a:xfrm>
            <a:off x="0" y="6434124"/>
            <a:ext cx="12192000" cy="42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6" name="図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535096" y="6503752"/>
            <a:ext cx="1178351" cy="296174"/>
          </a:xfrm>
          <a:prstGeom prst="rect">
            <a:avLst/>
          </a:prstGeom>
        </p:spPr>
      </p:pic>
      <p:pic>
        <p:nvPicPr>
          <p:cNvPr id="8" name="図 1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5581651"/>
            <a:ext cx="709083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2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391">
          <p15:clr>
            <a:srgbClr val="FBAE40"/>
          </p15:clr>
        </p15:guide>
        <p15:guide id="2" pos="628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 (Blu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13"/>
          <p:cNvSpPr/>
          <p:nvPr userDrawn="1"/>
        </p:nvSpPr>
        <p:spPr bwMode="gray">
          <a:xfrm>
            <a:off x="0" y="4714043"/>
            <a:ext cx="12192119" cy="21547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de-DE" altLang="ja-JP" sz="1800" b="0" i="0" dirty="0">
              <a:latin typeface="HGPGothicE" charset="-128"/>
              <a:ea typeface="HGPGothicE" charset="-128"/>
            </a:endParaRPr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2192000" cy="4713288"/>
          </a:xfrm>
          <a:solidFill>
            <a:schemeClr val="bg2"/>
          </a:solidFill>
        </p:spPr>
        <p:txBody>
          <a:bodyPr/>
          <a:lstStyle>
            <a:lvl1pPr>
              <a:defRPr sz="1800"/>
            </a:lvl1pPr>
          </a:lstStyle>
          <a:p>
            <a:r>
              <a:rPr lang="de-DE" dirty="0"/>
              <a:t>Bild durch Klicken auf das Icon hinzufügen und anschließend in den Hintergrund setzen!</a:t>
            </a:r>
          </a:p>
          <a:p>
            <a:endParaRPr lang="de-DE" dirty="0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21200"/>
            <a:ext cx="3575998" cy="6436801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202769" y="4941167"/>
            <a:ext cx="9438369" cy="936105"/>
          </a:xfrm>
        </p:spPr>
        <p:txBody>
          <a:bodyPr anchor="b"/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202769" y="5908008"/>
            <a:ext cx="9438369" cy="257842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PresentationSubtitle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02769" y="6381328"/>
            <a:ext cx="9438369" cy="360785"/>
          </a:xfrm>
        </p:spPr>
        <p:txBody>
          <a:bodyPr anchor="b"/>
          <a:lstStyle>
            <a:lvl1pPr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216000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43200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6480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Name, Date</a:t>
            </a:r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560950" y="536400"/>
            <a:ext cx="2286000" cy="603885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62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 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0528D5D-9894-40DB-BE4B-72FD766622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7649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347">
          <p15:clr>
            <a:srgbClr val="FBAE40"/>
          </p15:clr>
        </p15:guide>
        <p15:guide id="4" pos="7333">
          <p15:clr>
            <a:srgbClr val="FBAE40"/>
          </p15:clr>
        </p15:guide>
        <p15:guide id="6" orient="horz" pos="436">
          <p15:clr>
            <a:srgbClr val="FBAE40"/>
          </p15:clr>
        </p15:guide>
        <p15:guide id="7" orient="horz" pos="388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0528D5D-9894-40DB-BE4B-72FD7666223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543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Bildplatzhalter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1" y="908050"/>
            <a:ext cx="12192000" cy="5952398"/>
          </a:xfrm>
          <a:solidFill>
            <a:schemeClr val="accent4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durch Klicken auf das Icon hinzufügen und anschließend in den Hintergrund setzen!</a:t>
            </a:r>
          </a:p>
          <a:p>
            <a:endParaRPr lang="de-DE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0535096" y="6503752"/>
            <a:ext cx="1178351" cy="296174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3488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screen 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0528D5D-9894-40DB-BE4B-72FD766622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0" y="3727448"/>
            <a:ext cx="12192000" cy="2700000"/>
          </a:xfrm>
          <a:solidFill>
            <a:schemeClr val="bg2"/>
          </a:solidFill>
        </p:spPr>
        <p:txBody>
          <a:bodyPr lIns="540000" tIns="180000" rIns="540000" bIns="180000" numCol="2" spcCol="43200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4"/>
          </p:nvPr>
        </p:nvSpPr>
        <p:spPr bwMode="gray">
          <a:xfrm>
            <a:off x="0" y="908050"/>
            <a:ext cx="12192000" cy="2819398"/>
          </a:xfrm>
          <a:solidFill>
            <a:schemeClr val="accent4"/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" y="5581651"/>
            <a:ext cx="709083" cy="127635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7903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Pictur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2192000" cy="6858001"/>
          </a:xfrm>
          <a:solidFill>
            <a:schemeClr val="accent4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durch Klicken auf das Icon hinzufügen und anschließend in den Hintergrund setzen!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" y="908050"/>
            <a:ext cx="11641138" cy="528639"/>
          </a:xfrm>
          <a:solidFill>
            <a:schemeClr val="bg1">
              <a:alpha val="85000"/>
            </a:schemeClr>
          </a:solidFill>
        </p:spPr>
        <p:txBody>
          <a:bodyPr vert="horz" lIns="540000" tIns="72000" rIns="216000" bIns="72000" rtlCol="0" anchor="ctr">
            <a:noAutofit/>
          </a:bodyPr>
          <a:lstStyle>
            <a:lvl1pPr algn="ctr">
              <a:defRPr lang="de-DE">
                <a:solidFill>
                  <a:schemeClr val="tx1">
                    <a:alpha val="87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600"/>
              </a:spcBef>
              <a:buFontTx/>
            </a:pPr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3"/>
          </p:nvPr>
        </p:nvSpPr>
        <p:spPr bwMode="gray">
          <a:xfrm>
            <a:off x="6675344" y="2736850"/>
            <a:ext cx="4968000" cy="3429000"/>
          </a:xfrm>
          <a:solidFill>
            <a:schemeClr val="bg1">
              <a:alpha val="80000"/>
            </a:schemeClr>
          </a:solidFill>
        </p:spPr>
        <p:txBody>
          <a:bodyPr lIns="180000" tIns="432000" rIns="180000" bIns="10800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0538271" y="6503752"/>
            <a:ext cx="1178351" cy="296174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55343" y="2959100"/>
            <a:ext cx="4608000" cy="72000"/>
          </a:xfr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0287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Picture with Inscription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2192000" cy="6858001"/>
          </a:xfrm>
          <a:solidFill>
            <a:schemeClr val="accent4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durch Klicken auf das Icon hinzufügen und anschließend in den Hintergrund setzen!</a:t>
            </a:r>
          </a:p>
          <a:p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3"/>
          </p:nvPr>
        </p:nvSpPr>
        <p:spPr bwMode="gray">
          <a:xfrm>
            <a:off x="6675344" y="1714499"/>
            <a:ext cx="4968000" cy="3429000"/>
          </a:xfrm>
          <a:solidFill>
            <a:schemeClr val="bg1">
              <a:alpha val="80000"/>
            </a:schemeClr>
          </a:solidFill>
        </p:spPr>
        <p:txBody>
          <a:bodyPr lIns="180000" tIns="432000" rIns="180000" bIns="10800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55343" y="1933784"/>
            <a:ext cx="4608000" cy="72000"/>
          </a:xfr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5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0538271" y="6503752"/>
            <a:ext cx="1178351" cy="296174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0332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/>
          <p:cNvGrpSpPr/>
          <p:nvPr userDrawn="1"/>
        </p:nvGrpSpPr>
        <p:grpSpPr bwMode="gray">
          <a:xfrm>
            <a:off x="550863" y="909216"/>
            <a:ext cx="11090275" cy="4885809"/>
            <a:chOff x="550863" y="909216"/>
            <a:chExt cx="11090275" cy="4885809"/>
          </a:xfrm>
        </p:grpSpPr>
        <p:sp>
          <p:nvSpPr>
            <p:cNvPr id="18" name="Rechteck 17"/>
            <p:cNvSpPr>
              <a:spLocks noChangeAspect="1"/>
            </p:cNvSpPr>
            <p:nvPr/>
          </p:nvSpPr>
          <p:spPr bwMode="gray">
            <a:xfrm>
              <a:off x="550863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Rechteck 18"/>
            <p:cNvSpPr>
              <a:spLocks noChangeAspect="1"/>
            </p:cNvSpPr>
            <p:nvPr/>
          </p:nvSpPr>
          <p:spPr bwMode="gray">
            <a:xfrm>
              <a:off x="550863" y="1354433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Rechteck 19"/>
            <p:cNvSpPr>
              <a:spLocks noChangeAspect="1"/>
            </p:cNvSpPr>
            <p:nvPr/>
          </p:nvSpPr>
          <p:spPr bwMode="gray">
            <a:xfrm>
              <a:off x="550863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Rechteck 20"/>
            <p:cNvSpPr>
              <a:spLocks noChangeAspect="1"/>
            </p:cNvSpPr>
            <p:nvPr/>
          </p:nvSpPr>
          <p:spPr bwMode="gray">
            <a:xfrm>
              <a:off x="995914" y="909216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Rechteck 21"/>
            <p:cNvSpPr>
              <a:spLocks noChangeAspect="1"/>
            </p:cNvSpPr>
            <p:nvPr/>
          </p:nvSpPr>
          <p:spPr bwMode="gray">
            <a:xfrm>
              <a:off x="995914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Rechteck 22"/>
            <p:cNvSpPr>
              <a:spLocks noChangeAspect="1"/>
            </p:cNvSpPr>
            <p:nvPr/>
          </p:nvSpPr>
          <p:spPr bwMode="gray">
            <a:xfrm>
              <a:off x="995914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hteck 23"/>
            <p:cNvSpPr>
              <a:spLocks noChangeAspect="1"/>
            </p:cNvSpPr>
            <p:nvPr/>
          </p:nvSpPr>
          <p:spPr bwMode="gray">
            <a:xfrm>
              <a:off x="1440965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>
              <a:spLocks noChangeAspect="1"/>
            </p:cNvSpPr>
            <p:nvPr/>
          </p:nvSpPr>
          <p:spPr bwMode="gray">
            <a:xfrm>
              <a:off x="1440965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Rechteck 25"/>
            <p:cNvSpPr>
              <a:spLocks noChangeAspect="1"/>
            </p:cNvSpPr>
            <p:nvPr/>
          </p:nvSpPr>
          <p:spPr bwMode="gray">
            <a:xfrm>
              <a:off x="1440965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Rechteck 26"/>
            <p:cNvSpPr>
              <a:spLocks noChangeAspect="1"/>
            </p:cNvSpPr>
            <p:nvPr/>
          </p:nvSpPr>
          <p:spPr bwMode="gray">
            <a:xfrm>
              <a:off x="1886016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Rechteck 27"/>
            <p:cNvSpPr>
              <a:spLocks noChangeAspect="1"/>
            </p:cNvSpPr>
            <p:nvPr/>
          </p:nvSpPr>
          <p:spPr bwMode="gray">
            <a:xfrm>
              <a:off x="1886016" y="1354433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Rechteck 28"/>
            <p:cNvSpPr>
              <a:spLocks noChangeAspect="1"/>
            </p:cNvSpPr>
            <p:nvPr/>
          </p:nvSpPr>
          <p:spPr bwMode="gray">
            <a:xfrm>
              <a:off x="1886016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hteck 29"/>
            <p:cNvSpPr>
              <a:spLocks noChangeAspect="1"/>
            </p:cNvSpPr>
            <p:nvPr/>
          </p:nvSpPr>
          <p:spPr bwMode="gray">
            <a:xfrm>
              <a:off x="2331067" y="909216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hteck 30"/>
            <p:cNvSpPr>
              <a:spLocks noChangeAspect="1"/>
            </p:cNvSpPr>
            <p:nvPr/>
          </p:nvSpPr>
          <p:spPr bwMode="gray">
            <a:xfrm>
              <a:off x="2331067" y="3596910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hteck 31"/>
            <p:cNvSpPr>
              <a:spLocks noChangeAspect="1"/>
            </p:cNvSpPr>
            <p:nvPr/>
          </p:nvSpPr>
          <p:spPr bwMode="gray">
            <a:xfrm>
              <a:off x="2331067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hteck 32"/>
            <p:cNvSpPr>
              <a:spLocks noChangeAspect="1"/>
            </p:cNvSpPr>
            <p:nvPr/>
          </p:nvSpPr>
          <p:spPr bwMode="gray">
            <a:xfrm>
              <a:off x="2776118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hteck 33"/>
            <p:cNvSpPr>
              <a:spLocks noChangeAspect="1"/>
            </p:cNvSpPr>
            <p:nvPr/>
          </p:nvSpPr>
          <p:spPr bwMode="gray">
            <a:xfrm>
              <a:off x="2776118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Rechteck 34"/>
            <p:cNvSpPr>
              <a:spLocks noChangeAspect="1"/>
            </p:cNvSpPr>
            <p:nvPr/>
          </p:nvSpPr>
          <p:spPr bwMode="gray">
            <a:xfrm>
              <a:off x="2776118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Rechteck 35"/>
            <p:cNvSpPr>
              <a:spLocks noChangeAspect="1"/>
            </p:cNvSpPr>
            <p:nvPr/>
          </p:nvSpPr>
          <p:spPr bwMode="gray">
            <a:xfrm>
              <a:off x="3221169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7" name="Rechteck 36"/>
            <p:cNvSpPr>
              <a:spLocks noChangeAspect="1"/>
            </p:cNvSpPr>
            <p:nvPr/>
          </p:nvSpPr>
          <p:spPr bwMode="gray">
            <a:xfrm>
              <a:off x="3221169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8" name="Rechteck 37"/>
            <p:cNvSpPr>
              <a:spLocks noChangeAspect="1"/>
            </p:cNvSpPr>
            <p:nvPr/>
          </p:nvSpPr>
          <p:spPr bwMode="gray">
            <a:xfrm>
              <a:off x="3221169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9" name="Rechteck 38"/>
            <p:cNvSpPr>
              <a:spLocks noChangeAspect="1"/>
            </p:cNvSpPr>
            <p:nvPr/>
          </p:nvSpPr>
          <p:spPr bwMode="gray">
            <a:xfrm>
              <a:off x="3666220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0" name="Rechteck 39"/>
            <p:cNvSpPr>
              <a:spLocks noChangeAspect="1"/>
            </p:cNvSpPr>
            <p:nvPr/>
          </p:nvSpPr>
          <p:spPr bwMode="gray">
            <a:xfrm>
              <a:off x="3666220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1" name="Rechteck 40"/>
            <p:cNvSpPr>
              <a:spLocks noChangeAspect="1"/>
            </p:cNvSpPr>
            <p:nvPr/>
          </p:nvSpPr>
          <p:spPr bwMode="gray">
            <a:xfrm>
              <a:off x="3666220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>
              <a:spLocks noChangeAspect="1"/>
            </p:cNvSpPr>
            <p:nvPr/>
          </p:nvSpPr>
          <p:spPr bwMode="gray">
            <a:xfrm>
              <a:off x="4111271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3" name="Rechteck 42"/>
            <p:cNvSpPr>
              <a:spLocks noChangeAspect="1"/>
            </p:cNvSpPr>
            <p:nvPr/>
          </p:nvSpPr>
          <p:spPr bwMode="gray">
            <a:xfrm>
              <a:off x="4111271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4" name="Rechteck 43"/>
            <p:cNvSpPr>
              <a:spLocks noChangeAspect="1"/>
            </p:cNvSpPr>
            <p:nvPr/>
          </p:nvSpPr>
          <p:spPr bwMode="gray">
            <a:xfrm>
              <a:off x="4111271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Rechteck 44"/>
            <p:cNvSpPr>
              <a:spLocks noChangeAspect="1"/>
            </p:cNvSpPr>
            <p:nvPr/>
          </p:nvSpPr>
          <p:spPr bwMode="gray">
            <a:xfrm>
              <a:off x="4556322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Rechteck 45"/>
            <p:cNvSpPr>
              <a:spLocks noChangeAspect="1"/>
            </p:cNvSpPr>
            <p:nvPr/>
          </p:nvSpPr>
          <p:spPr bwMode="gray">
            <a:xfrm>
              <a:off x="4556322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Rechteck 46"/>
            <p:cNvSpPr>
              <a:spLocks noChangeAspect="1"/>
            </p:cNvSpPr>
            <p:nvPr/>
          </p:nvSpPr>
          <p:spPr bwMode="gray">
            <a:xfrm>
              <a:off x="5001373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Rechteck 47"/>
            <p:cNvSpPr>
              <a:spLocks noChangeAspect="1"/>
            </p:cNvSpPr>
            <p:nvPr/>
          </p:nvSpPr>
          <p:spPr bwMode="gray">
            <a:xfrm>
              <a:off x="5001373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Rechteck 48"/>
            <p:cNvSpPr>
              <a:spLocks noChangeAspect="1"/>
            </p:cNvSpPr>
            <p:nvPr/>
          </p:nvSpPr>
          <p:spPr bwMode="gray">
            <a:xfrm>
              <a:off x="5001373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Rechteck 49"/>
            <p:cNvSpPr>
              <a:spLocks noChangeAspect="1"/>
            </p:cNvSpPr>
            <p:nvPr/>
          </p:nvSpPr>
          <p:spPr bwMode="gray">
            <a:xfrm>
              <a:off x="5446424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Rechteck 50"/>
            <p:cNvSpPr>
              <a:spLocks noChangeAspect="1"/>
            </p:cNvSpPr>
            <p:nvPr/>
          </p:nvSpPr>
          <p:spPr bwMode="gray">
            <a:xfrm>
              <a:off x="5446424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Rechteck 51"/>
            <p:cNvSpPr>
              <a:spLocks noChangeAspect="1"/>
            </p:cNvSpPr>
            <p:nvPr/>
          </p:nvSpPr>
          <p:spPr bwMode="gray">
            <a:xfrm>
              <a:off x="5446424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Rechteck 52"/>
            <p:cNvSpPr>
              <a:spLocks noChangeAspect="1"/>
            </p:cNvSpPr>
            <p:nvPr/>
          </p:nvSpPr>
          <p:spPr bwMode="gray">
            <a:xfrm>
              <a:off x="5891475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Rechteck 53"/>
            <p:cNvSpPr>
              <a:spLocks noChangeAspect="1"/>
            </p:cNvSpPr>
            <p:nvPr/>
          </p:nvSpPr>
          <p:spPr bwMode="gray">
            <a:xfrm>
              <a:off x="5891475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Rechteck 54"/>
            <p:cNvSpPr>
              <a:spLocks noChangeAspect="1"/>
            </p:cNvSpPr>
            <p:nvPr/>
          </p:nvSpPr>
          <p:spPr bwMode="gray">
            <a:xfrm>
              <a:off x="5891475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Rechteck 55"/>
            <p:cNvSpPr>
              <a:spLocks noChangeAspect="1"/>
            </p:cNvSpPr>
            <p:nvPr/>
          </p:nvSpPr>
          <p:spPr bwMode="gray">
            <a:xfrm>
              <a:off x="6336526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Rechteck 56"/>
            <p:cNvSpPr>
              <a:spLocks noChangeAspect="1"/>
            </p:cNvSpPr>
            <p:nvPr/>
          </p:nvSpPr>
          <p:spPr bwMode="gray">
            <a:xfrm>
              <a:off x="6336526" y="1354433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hteck 57"/>
            <p:cNvSpPr>
              <a:spLocks noChangeAspect="1"/>
            </p:cNvSpPr>
            <p:nvPr/>
          </p:nvSpPr>
          <p:spPr bwMode="gray">
            <a:xfrm>
              <a:off x="6336526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hteck 58"/>
            <p:cNvSpPr>
              <a:spLocks noChangeAspect="1"/>
            </p:cNvSpPr>
            <p:nvPr/>
          </p:nvSpPr>
          <p:spPr bwMode="gray">
            <a:xfrm>
              <a:off x="6781577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Rechteck 59"/>
            <p:cNvSpPr>
              <a:spLocks noChangeAspect="1"/>
            </p:cNvSpPr>
            <p:nvPr/>
          </p:nvSpPr>
          <p:spPr bwMode="gray">
            <a:xfrm>
              <a:off x="6781577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Rechteck 60"/>
            <p:cNvSpPr>
              <a:spLocks noChangeAspect="1"/>
            </p:cNvSpPr>
            <p:nvPr/>
          </p:nvSpPr>
          <p:spPr bwMode="gray">
            <a:xfrm>
              <a:off x="6781577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Rechteck 61"/>
            <p:cNvSpPr>
              <a:spLocks noChangeAspect="1"/>
            </p:cNvSpPr>
            <p:nvPr/>
          </p:nvSpPr>
          <p:spPr bwMode="gray">
            <a:xfrm>
              <a:off x="7226628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3" name="Rechteck 62"/>
            <p:cNvSpPr>
              <a:spLocks noChangeAspect="1"/>
            </p:cNvSpPr>
            <p:nvPr/>
          </p:nvSpPr>
          <p:spPr bwMode="gray">
            <a:xfrm>
              <a:off x="7226628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4" name="Rechteck 63"/>
            <p:cNvSpPr>
              <a:spLocks noChangeAspect="1"/>
            </p:cNvSpPr>
            <p:nvPr/>
          </p:nvSpPr>
          <p:spPr bwMode="gray">
            <a:xfrm>
              <a:off x="7226628" y="1803748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5" name="Rechteck 64"/>
            <p:cNvSpPr>
              <a:spLocks noChangeAspect="1"/>
            </p:cNvSpPr>
            <p:nvPr/>
          </p:nvSpPr>
          <p:spPr bwMode="gray">
            <a:xfrm>
              <a:off x="7671679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6" name="Rechteck 65"/>
            <p:cNvSpPr>
              <a:spLocks noChangeAspect="1"/>
            </p:cNvSpPr>
            <p:nvPr/>
          </p:nvSpPr>
          <p:spPr bwMode="gray">
            <a:xfrm>
              <a:off x="7671679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7" name="Rechteck 66"/>
            <p:cNvSpPr>
              <a:spLocks noChangeAspect="1"/>
            </p:cNvSpPr>
            <p:nvPr/>
          </p:nvSpPr>
          <p:spPr bwMode="gray">
            <a:xfrm>
              <a:off x="7671679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Rechteck 67"/>
            <p:cNvSpPr>
              <a:spLocks noChangeAspect="1"/>
            </p:cNvSpPr>
            <p:nvPr/>
          </p:nvSpPr>
          <p:spPr bwMode="gray">
            <a:xfrm>
              <a:off x="8116730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69" name="Rechteck 68"/>
            <p:cNvSpPr>
              <a:spLocks noChangeAspect="1"/>
            </p:cNvSpPr>
            <p:nvPr/>
          </p:nvSpPr>
          <p:spPr bwMode="gray">
            <a:xfrm>
              <a:off x="8116730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0" name="Rechteck 69"/>
            <p:cNvSpPr>
              <a:spLocks noChangeAspect="1"/>
            </p:cNvSpPr>
            <p:nvPr/>
          </p:nvSpPr>
          <p:spPr bwMode="gray">
            <a:xfrm>
              <a:off x="8116730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1" name="Rechteck 70"/>
            <p:cNvSpPr>
              <a:spLocks noChangeAspect="1"/>
            </p:cNvSpPr>
            <p:nvPr/>
          </p:nvSpPr>
          <p:spPr bwMode="gray">
            <a:xfrm>
              <a:off x="8561781" y="909216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2" name="Rechteck 71"/>
            <p:cNvSpPr>
              <a:spLocks noChangeAspect="1"/>
            </p:cNvSpPr>
            <p:nvPr/>
          </p:nvSpPr>
          <p:spPr bwMode="gray">
            <a:xfrm>
              <a:off x="8561781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3" name="Rechteck 72"/>
            <p:cNvSpPr>
              <a:spLocks noChangeAspect="1"/>
            </p:cNvSpPr>
            <p:nvPr/>
          </p:nvSpPr>
          <p:spPr bwMode="gray">
            <a:xfrm>
              <a:off x="8561781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4" name="Rechteck 73"/>
            <p:cNvSpPr>
              <a:spLocks noChangeAspect="1"/>
            </p:cNvSpPr>
            <p:nvPr/>
          </p:nvSpPr>
          <p:spPr bwMode="gray">
            <a:xfrm>
              <a:off x="9006832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5" name="Rechteck 74"/>
            <p:cNvSpPr>
              <a:spLocks noChangeAspect="1"/>
            </p:cNvSpPr>
            <p:nvPr/>
          </p:nvSpPr>
          <p:spPr bwMode="gray">
            <a:xfrm>
              <a:off x="9006832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6" name="Rechteck 75"/>
            <p:cNvSpPr>
              <a:spLocks noChangeAspect="1"/>
            </p:cNvSpPr>
            <p:nvPr/>
          </p:nvSpPr>
          <p:spPr bwMode="gray">
            <a:xfrm>
              <a:off x="9006832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7" name="Rechteck 76"/>
            <p:cNvSpPr>
              <a:spLocks noChangeAspect="1"/>
            </p:cNvSpPr>
            <p:nvPr/>
          </p:nvSpPr>
          <p:spPr bwMode="gray">
            <a:xfrm>
              <a:off x="9451883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8" name="Rechteck 77"/>
            <p:cNvSpPr>
              <a:spLocks noChangeAspect="1"/>
            </p:cNvSpPr>
            <p:nvPr/>
          </p:nvSpPr>
          <p:spPr bwMode="gray">
            <a:xfrm>
              <a:off x="9451883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79" name="Rechteck 78"/>
            <p:cNvSpPr>
              <a:spLocks noChangeAspect="1"/>
            </p:cNvSpPr>
            <p:nvPr/>
          </p:nvSpPr>
          <p:spPr bwMode="gray">
            <a:xfrm>
              <a:off x="9451883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Rechteck 79"/>
            <p:cNvSpPr>
              <a:spLocks noChangeAspect="1"/>
            </p:cNvSpPr>
            <p:nvPr/>
          </p:nvSpPr>
          <p:spPr bwMode="gray">
            <a:xfrm>
              <a:off x="9896934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1" name="Rechteck 80"/>
            <p:cNvSpPr>
              <a:spLocks noChangeAspect="1"/>
            </p:cNvSpPr>
            <p:nvPr/>
          </p:nvSpPr>
          <p:spPr bwMode="gray">
            <a:xfrm>
              <a:off x="9896934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2" name="Rechteck 81"/>
            <p:cNvSpPr>
              <a:spLocks noChangeAspect="1"/>
            </p:cNvSpPr>
            <p:nvPr/>
          </p:nvSpPr>
          <p:spPr bwMode="gray">
            <a:xfrm>
              <a:off x="9896934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3" name="Rechteck 82"/>
            <p:cNvSpPr>
              <a:spLocks noChangeAspect="1"/>
            </p:cNvSpPr>
            <p:nvPr/>
          </p:nvSpPr>
          <p:spPr bwMode="gray">
            <a:xfrm>
              <a:off x="10341985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4" name="Rechteck 83"/>
            <p:cNvSpPr>
              <a:spLocks noChangeAspect="1"/>
            </p:cNvSpPr>
            <p:nvPr/>
          </p:nvSpPr>
          <p:spPr bwMode="gray">
            <a:xfrm>
              <a:off x="10341985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5" name="Rechteck 84"/>
            <p:cNvSpPr>
              <a:spLocks noChangeAspect="1"/>
            </p:cNvSpPr>
            <p:nvPr/>
          </p:nvSpPr>
          <p:spPr bwMode="gray">
            <a:xfrm>
              <a:off x="10341985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6" name="Rechteck 85"/>
            <p:cNvSpPr>
              <a:spLocks noChangeAspect="1"/>
            </p:cNvSpPr>
            <p:nvPr/>
          </p:nvSpPr>
          <p:spPr bwMode="gray">
            <a:xfrm>
              <a:off x="10787036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7" name="Rechteck 86"/>
            <p:cNvSpPr>
              <a:spLocks noChangeAspect="1"/>
            </p:cNvSpPr>
            <p:nvPr/>
          </p:nvSpPr>
          <p:spPr bwMode="gray">
            <a:xfrm>
              <a:off x="10787036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8" name="Rechteck 87"/>
            <p:cNvSpPr>
              <a:spLocks noChangeAspect="1"/>
            </p:cNvSpPr>
            <p:nvPr/>
          </p:nvSpPr>
          <p:spPr bwMode="gray">
            <a:xfrm>
              <a:off x="10787036" y="1803748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89" name="Rechteck 88"/>
            <p:cNvSpPr>
              <a:spLocks noChangeAspect="1"/>
            </p:cNvSpPr>
            <p:nvPr/>
          </p:nvSpPr>
          <p:spPr bwMode="gray">
            <a:xfrm>
              <a:off x="11232087" y="909216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0" name="Rechteck 89"/>
            <p:cNvSpPr>
              <a:spLocks noChangeAspect="1"/>
            </p:cNvSpPr>
            <p:nvPr/>
          </p:nvSpPr>
          <p:spPr bwMode="gray">
            <a:xfrm>
              <a:off x="11232087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Rechteck 90"/>
            <p:cNvSpPr>
              <a:spLocks noChangeAspect="1"/>
            </p:cNvSpPr>
            <p:nvPr/>
          </p:nvSpPr>
          <p:spPr bwMode="gray">
            <a:xfrm>
              <a:off x="11232087" y="1803748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2" name="Rechteck 91"/>
            <p:cNvSpPr>
              <a:spLocks noChangeAspect="1"/>
            </p:cNvSpPr>
            <p:nvPr/>
          </p:nvSpPr>
          <p:spPr bwMode="gray">
            <a:xfrm>
              <a:off x="550863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3" name="Rechteck 92"/>
            <p:cNvSpPr>
              <a:spLocks noChangeAspect="1"/>
            </p:cNvSpPr>
            <p:nvPr/>
          </p:nvSpPr>
          <p:spPr bwMode="gray">
            <a:xfrm>
              <a:off x="550863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4" name="Rechteck 93"/>
            <p:cNvSpPr>
              <a:spLocks noChangeAspect="1"/>
            </p:cNvSpPr>
            <p:nvPr/>
          </p:nvSpPr>
          <p:spPr bwMode="gray">
            <a:xfrm>
              <a:off x="550863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Rechteck 94"/>
            <p:cNvSpPr>
              <a:spLocks noChangeAspect="1"/>
            </p:cNvSpPr>
            <p:nvPr/>
          </p:nvSpPr>
          <p:spPr bwMode="gray">
            <a:xfrm>
              <a:off x="995914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Rechteck 95"/>
            <p:cNvSpPr>
              <a:spLocks noChangeAspect="1"/>
            </p:cNvSpPr>
            <p:nvPr/>
          </p:nvSpPr>
          <p:spPr bwMode="gray">
            <a:xfrm>
              <a:off x="995914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Rechteck 96"/>
            <p:cNvSpPr>
              <a:spLocks noChangeAspect="1"/>
            </p:cNvSpPr>
            <p:nvPr/>
          </p:nvSpPr>
          <p:spPr bwMode="gray">
            <a:xfrm>
              <a:off x="995914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Rechteck 97"/>
            <p:cNvSpPr>
              <a:spLocks noChangeAspect="1"/>
            </p:cNvSpPr>
            <p:nvPr/>
          </p:nvSpPr>
          <p:spPr bwMode="gray">
            <a:xfrm>
              <a:off x="1440965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Rechteck 98"/>
            <p:cNvSpPr>
              <a:spLocks noChangeAspect="1"/>
            </p:cNvSpPr>
            <p:nvPr/>
          </p:nvSpPr>
          <p:spPr bwMode="gray">
            <a:xfrm>
              <a:off x="1440965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hteck 99"/>
            <p:cNvSpPr>
              <a:spLocks noChangeAspect="1"/>
            </p:cNvSpPr>
            <p:nvPr/>
          </p:nvSpPr>
          <p:spPr bwMode="gray">
            <a:xfrm>
              <a:off x="1440965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hteck 100"/>
            <p:cNvSpPr>
              <a:spLocks noChangeAspect="1"/>
            </p:cNvSpPr>
            <p:nvPr/>
          </p:nvSpPr>
          <p:spPr bwMode="gray">
            <a:xfrm>
              <a:off x="1886016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2" name="Rechteck 101"/>
            <p:cNvSpPr>
              <a:spLocks noChangeAspect="1"/>
            </p:cNvSpPr>
            <p:nvPr/>
          </p:nvSpPr>
          <p:spPr bwMode="gray">
            <a:xfrm>
              <a:off x="1886016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3" name="Rechteck 102"/>
            <p:cNvSpPr>
              <a:spLocks noChangeAspect="1"/>
            </p:cNvSpPr>
            <p:nvPr/>
          </p:nvSpPr>
          <p:spPr bwMode="gray">
            <a:xfrm>
              <a:off x="1886016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4" name="Rechteck 103"/>
            <p:cNvSpPr>
              <a:spLocks noChangeAspect="1"/>
            </p:cNvSpPr>
            <p:nvPr/>
          </p:nvSpPr>
          <p:spPr bwMode="gray">
            <a:xfrm>
              <a:off x="2331067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5" name="Rechteck 104"/>
            <p:cNvSpPr>
              <a:spLocks noChangeAspect="1"/>
            </p:cNvSpPr>
            <p:nvPr/>
          </p:nvSpPr>
          <p:spPr bwMode="gray">
            <a:xfrm>
              <a:off x="2331067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6" name="Rechteck 105"/>
            <p:cNvSpPr>
              <a:spLocks noChangeAspect="1"/>
            </p:cNvSpPr>
            <p:nvPr/>
          </p:nvSpPr>
          <p:spPr bwMode="gray">
            <a:xfrm>
              <a:off x="2331067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Rechteck 106"/>
            <p:cNvSpPr>
              <a:spLocks noChangeAspect="1"/>
            </p:cNvSpPr>
            <p:nvPr/>
          </p:nvSpPr>
          <p:spPr bwMode="gray">
            <a:xfrm>
              <a:off x="2776118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Rechteck 107"/>
            <p:cNvSpPr>
              <a:spLocks noChangeAspect="1"/>
            </p:cNvSpPr>
            <p:nvPr/>
          </p:nvSpPr>
          <p:spPr bwMode="gray">
            <a:xfrm>
              <a:off x="2776118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09" name="Rechteck 108"/>
            <p:cNvSpPr>
              <a:spLocks noChangeAspect="1"/>
            </p:cNvSpPr>
            <p:nvPr/>
          </p:nvSpPr>
          <p:spPr bwMode="gray">
            <a:xfrm>
              <a:off x="2776118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Rechteck 109"/>
            <p:cNvSpPr>
              <a:spLocks noChangeAspect="1"/>
            </p:cNvSpPr>
            <p:nvPr/>
          </p:nvSpPr>
          <p:spPr bwMode="gray">
            <a:xfrm>
              <a:off x="3221169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1" name="Rechteck 110"/>
            <p:cNvSpPr>
              <a:spLocks noChangeAspect="1"/>
            </p:cNvSpPr>
            <p:nvPr/>
          </p:nvSpPr>
          <p:spPr bwMode="gray">
            <a:xfrm>
              <a:off x="3221169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Rechteck 111"/>
            <p:cNvSpPr>
              <a:spLocks noChangeAspect="1"/>
            </p:cNvSpPr>
            <p:nvPr/>
          </p:nvSpPr>
          <p:spPr bwMode="gray">
            <a:xfrm>
              <a:off x="3221169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Rechteck 112"/>
            <p:cNvSpPr>
              <a:spLocks noChangeAspect="1"/>
            </p:cNvSpPr>
            <p:nvPr/>
          </p:nvSpPr>
          <p:spPr bwMode="gray">
            <a:xfrm>
              <a:off x="3666220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Rechteck 113"/>
            <p:cNvSpPr>
              <a:spLocks noChangeAspect="1"/>
            </p:cNvSpPr>
            <p:nvPr/>
          </p:nvSpPr>
          <p:spPr bwMode="gray">
            <a:xfrm>
              <a:off x="3666220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Rechteck 114"/>
            <p:cNvSpPr>
              <a:spLocks noChangeAspect="1"/>
            </p:cNvSpPr>
            <p:nvPr/>
          </p:nvSpPr>
          <p:spPr bwMode="gray">
            <a:xfrm>
              <a:off x="3666220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Rechteck 115"/>
            <p:cNvSpPr>
              <a:spLocks noChangeAspect="1"/>
            </p:cNvSpPr>
            <p:nvPr/>
          </p:nvSpPr>
          <p:spPr bwMode="gray">
            <a:xfrm>
              <a:off x="4111271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Rechteck 116"/>
            <p:cNvSpPr>
              <a:spLocks noChangeAspect="1"/>
            </p:cNvSpPr>
            <p:nvPr/>
          </p:nvSpPr>
          <p:spPr bwMode="gray">
            <a:xfrm>
              <a:off x="4111271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Rechteck 117"/>
            <p:cNvSpPr>
              <a:spLocks noChangeAspect="1"/>
            </p:cNvSpPr>
            <p:nvPr/>
          </p:nvSpPr>
          <p:spPr bwMode="gray">
            <a:xfrm>
              <a:off x="4111271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Rechteck 118"/>
            <p:cNvSpPr>
              <a:spLocks noChangeAspect="1"/>
            </p:cNvSpPr>
            <p:nvPr/>
          </p:nvSpPr>
          <p:spPr bwMode="gray">
            <a:xfrm>
              <a:off x="4556322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>
              <a:spLocks noChangeAspect="1"/>
            </p:cNvSpPr>
            <p:nvPr/>
          </p:nvSpPr>
          <p:spPr bwMode="gray">
            <a:xfrm>
              <a:off x="4556322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>
              <a:spLocks noChangeAspect="1"/>
            </p:cNvSpPr>
            <p:nvPr/>
          </p:nvSpPr>
          <p:spPr bwMode="gray">
            <a:xfrm>
              <a:off x="4556322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>
              <a:spLocks noChangeAspect="1"/>
            </p:cNvSpPr>
            <p:nvPr/>
          </p:nvSpPr>
          <p:spPr bwMode="gray">
            <a:xfrm>
              <a:off x="5001373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>
              <a:spLocks noChangeAspect="1"/>
            </p:cNvSpPr>
            <p:nvPr/>
          </p:nvSpPr>
          <p:spPr bwMode="gray">
            <a:xfrm>
              <a:off x="5001373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>
              <a:spLocks noChangeAspect="1"/>
            </p:cNvSpPr>
            <p:nvPr/>
          </p:nvSpPr>
          <p:spPr bwMode="gray">
            <a:xfrm>
              <a:off x="5001373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Rechteck 124"/>
            <p:cNvSpPr>
              <a:spLocks noChangeAspect="1"/>
            </p:cNvSpPr>
            <p:nvPr/>
          </p:nvSpPr>
          <p:spPr bwMode="gray">
            <a:xfrm>
              <a:off x="5446424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6" name="Rechteck 125"/>
            <p:cNvSpPr>
              <a:spLocks noChangeAspect="1"/>
            </p:cNvSpPr>
            <p:nvPr/>
          </p:nvSpPr>
          <p:spPr bwMode="gray">
            <a:xfrm>
              <a:off x="5446424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7" name="Rechteck 126"/>
            <p:cNvSpPr>
              <a:spLocks noChangeAspect="1"/>
            </p:cNvSpPr>
            <p:nvPr/>
          </p:nvSpPr>
          <p:spPr bwMode="gray">
            <a:xfrm>
              <a:off x="5446424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8" name="Rechteck 127"/>
            <p:cNvSpPr>
              <a:spLocks noChangeAspect="1"/>
            </p:cNvSpPr>
            <p:nvPr/>
          </p:nvSpPr>
          <p:spPr bwMode="gray">
            <a:xfrm>
              <a:off x="5891475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29" name="Rechteck 128"/>
            <p:cNvSpPr>
              <a:spLocks noChangeAspect="1"/>
            </p:cNvSpPr>
            <p:nvPr/>
          </p:nvSpPr>
          <p:spPr bwMode="gray">
            <a:xfrm>
              <a:off x="5891475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0" name="Rechteck 129"/>
            <p:cNvSpPr>
              <a:spLocks noChangeAspect="1"/>
            </p:cNvSpPr>
            <p:nvPr/>
          </p:nvSpPr>
          <p:spPr bwMode="gray">
            <a:xfrm>
              <a:off x="5891475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Rechteck 130"/>
            <p:cNvSpPr>
              <a:spLocks noChangeAspect="1"/>
            </p:cNvSpPr>
            <p:nvPr/>
          </p:nvSpPr>
          <p:spPr bwMode="gray">
            <a:xfrm>
              <a:off x="6336526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Rechteck 131"/>
            <p:cNvSpPr>
              <a:spLocks noChangeAspect="1"/>
            </p:cNvSpPr>
            <p:nvPr/>
          </p:nvSpPr>
          <p:spPr bwMode="gray">
            <a:xfrm>
              <a:off x="6336526" y="2698280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Rechteck 132"/>
            <p:cNvSpPr>
              <a:spLocks noChangeAspect="1"/>
            </p:cNvSpPr>
            <p:nvPr/>
          </p:nvSpPr>
          <p:spPr bwMode="gray">
            <a:xfrm>
              <a:off x="6781577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Rechteck 133"/>
            <p:cNvSpPr>
              <a:spLocks noChangeAspect="1"/>
            </p:cNvSpPr>
            <p:nvPr/>
          </p:nvSpPr>
          <p:spPr bwMode="gray">
            <a:xfrm>
              <a:off x="6781577" y="2698280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Rechteck 134"/>
            <p:cNvSpPr>
              <a:spLocks noChangeAspect="1"/>
            </p:cNvSpPr>
            <p:nvPr/>
          </p:nvSpPr>
          <p:spPr bwMode="gray">
            <a:xfrm>
              <a:off x="6781577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Rechteck 135"/>
            <p:cNvSpPr>
              <a:spLocks noChangeAspect="1"/>
            </p:cNvSpPr>
            <p:nvPr/>
          </p:nvSpPr>
          <p:spPr bwMode="gray">
            <a:xfrm>
              <a:off x="7226628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Rechteck 136"/>
            <p:cNvSpPr>
              <a:spLocks noChangeAspect="1"/>
            </p:cNvSpPr>
            <p:nvPr/>
          </p:nvSpPr>
          <p:spPr bwMode="gray">
            <a:xfrm>
              <a:off x="7226628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Rechteck 137"/>
            <p:cNvSpPr>
              <a:spLocks noChangeAspect="1"/>
            </p:cNvSpPr>
            <p:nvPr/>
          </p:nvSpPr>
          <p:spPr bwMode="gray">
            <a:xfrm>
              <a:off x="7226628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Rechteck 138"/>
            <p:cNvSpPr>
              <a:spLocks noChangeAspect="1"/>
            </p:cNvSpPr>
            <p:nvPr/>
          </p:nvSpPr>
          <p:spPr bwMode="gray">
            <a:xfrm>
              <a:off x="7671679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Rechteck 139"/>
            <p:cNvSpPr>
              <a:spLocks noChangeAspect="1"/>
            </p:cNvSpPr>
            <p:nvPr/>
          </p:nvSpPr>
          <p:spPr bwMode="gray">
            <a:xfrm>
              <a:off x="7671679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Rechteck 140"/>
            <p:cNvSpPr>
              <a:spLocks noChangeAspect="1"/>
            </p:cNvSpPr>
            <p:nvPr/>
          </p:nvSpPr>
          <p:spPr bwMode="gray">
            <a:xfrm>
              <a:off x="7671679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Rechteck 141"/>
            <p:cNvSpPr>
              <a:spLocks noChangeAspect="1"/>
            </p:cNvSpPr>
            <p:nvPr/>
          </p:nvSpPr>
          <p:spPr bwMode="gray">
            <a:xfrm>
              <a:off x="8116730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3" name="Rechteck 142"/>
            <p:cNvSpPr>
              <a:spLocks noChangeAspect="1"/>
            </p:cNvSpPr>
            <p:nvPr/>
          </p:nvSpPr>
          <p:spPr bwMode="gray">
            <a:xfrm>
              <a:off x="8116730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4" name="Rechteck 143"/>
            <p:cNvSpPr>
              <a:spLocks noChangeAspect="1"/>
            </p:cNvSpPr>
            <p:nvPr/>
          </p:nvSpPr>
          <p:spPr bwMode="gray">
            <a:xfrm>
              <a:off x="8116730" y="3147595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Rechteck 144"/>
            <p:cNvSpPr>
              <a:spLocks noChangeAspect="1"/>
            </p:cNvSpPr>
            <p:nvPr/>
          </p:nvSpPr>
          <p:spPr bwMode="gray">
            <a:xfrm>
              <a:off x="8561781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Rechteck 145"/>
            <p:cNvSpPr>
              <a:spLocks noChangeAspect="1"/>
            </p:cNvSpPr>
            <p:nvPr/>
          </p:nvSpPr>
          <p:spPr bwMode="gray">
            <a:xfrm>
              <a:off x="8561781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Rechteck 146"/>
            <p:cNvSpPr>
              <a:spLocks noChangeAspect="1"/>
            </p:cNvSpPr>
            <p:nvPr/>
          </p:nvSpPr>
          <p:spPr bwMode="gray">
            <a:xfrm>
              <a:off x="8561781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Rechteck 147"/>
            <p:cNvSpPr>
              <a:spLocks noChangeAspect="1"/>
            </p:cNvSpPr>
            <p:nvPr/>
          </p:nvSpPr>
          <p:spPr bwMode="gray">
            <a:xfrm>
              <a:off x="9006832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Rechteck 148"/>
            <p:cNvSpPr>
              <a:spLocks noChangeAspect="1"/>
            </p:cNvSpPr>
            <p:nvPr/>
          </p:nvSpPr>
          <p:spPr bwMode="gray">
            <a:xfrm>
              <a:off x="9006832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Rechteck 149"/>
            <p:cNvSpPr>
              <a:spLocks noChangeAspect="1"/>
            </p:cNvSpPr>
            <p:nvPr/>
          </p:nvSpPr>
          <p:spPr bwMode="gray">
            <a:xfrm>
              <a:off x="9006832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Rechteck 150"/>
            <p:cNvSpPr>
              <a:spLocks noChangeAspect="1"/>
            </p:cNvSpPr>
            <p:nvPr/>
          </p:nvSpPr>
          <p:spPr bwMode="gray">
            <a:xfrm>
              <a:off x="9451883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Rechteck 151"/>
            <p:cNvSpPr>
              <a:spLocks noChangeAspect="1"/>
            </p:cNvSpPr>
            <p:nvPr/>
          </p:nvSpPr>
          <p:spPr bwMode="gray">
            <a:xfrm>
              <a:off x="9451883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Rechteck 152"/>
            <p:cNvSpPr>
              <a:spLocks noChangeAspect="1"/>
            </p:cNvSpPr>
            <p:nvPr/>
          </p:nvSpPr>
          <p:spPr bwMode="gray">
            <a:xfrm>
              <a:off x="9451883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Rechteck 153"/>
            <p:cNvSpPr>
              <a:spLocks noChangeAspect="1"/>
            </p:cNvSpPr>
            <p:nvPr/>
          </p:nvSpPr>
          <p:spPr bwMode="gray">
            <a:xfrm>
              <a:off x="9896934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Rechteck 154"/>
            <p:cNvSpPr>
              <a:spLocks noChangeAspect="1"/>
            </p:cNvSpPr>
            <p:nvPr/>
          </p:nvSpPr>
          <p:spPr bwMode="gray">
            <a:xfrm>
              <a:off x="9896934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Rechteck 155"/>
            <p:cNvSpPr>
              <a:spLocks noChangeAspect="1"/>
            </p:cNvSpPr>
            <p:nvPr/>
          </p:nvSpPr>
          <p:spPr bwMode="gray">
            <a:xfrm>
              <a:off x="9896934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Rechteck 156"/>
            <p:cNvSpPr>
              <a:spLocks noChangeAspect="1"/>
            </p:cNvSpPr>
            <p:nvPr/>
          </p:nvSpPr>
          <p:spPr bwMode="gray">
            <a:xfrm>
              <a:off x="10341985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Rechteck 157"/>
            <p:cNvSpPr>
              <a:spLocks noChangeAspect="1"/>
            </p:cNvSpPr>
            <p:nvPr/>
          </p:nvSpPr>
          <p:spPr bwMode="gray">
            <a:xfrm>
              <a:off x="10341985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Rechteck 158"/>
            <p:cNvSpPr>
              <a:spLocks noChangeAspect="1"/>
            </p:cNvSpPr>
            <p:nvPr/>
          </p:nvSpPr>
          <p:spPr bwMode="gray">
            <a:xfrm>
              <a:off x="10341985" y="3147595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Rechteck 159"/>
            <p:cNvSpPr>
              <a:spLocks noChangeAspect="1"/>
            </p:cNvSpPr>
            <p:nvPr/>
          </p:nvSpPr>
          <p:spPr bwMode="gray">
            <a:xfrm>
              <a:off x="10787036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Rechteck 160"/>
            <p:cNvSpPr>
              <a:spLocks noChangeAspect="1"/>
            </p:cNvSpPr>
            <p:nvPr/>
          </p:nvSpPr>
          <p:spPr bwMode="gray">
            <a:xfrm>
              <a:off x="10787036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Rechteck 161"/>
            <p:cNvSpPr>
              <a:spLocks noChangeAspect="1"/>
            </p:cNvSpPr>
            <p:nvPr/>
          </p:nvSpPr>
          <p:spPr bwMode="gray">
            <a:xfrm>
              <a:off x="1440965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Rechteck 162"/>
            <p:cNvSpPr>
              <a:spLocks noChangeAspect="1"/>
            </p:cNvSpPr>
            <p:nvPr/>
          </p:nvSpPr>
          <p:spPr bwMode="gray">
            <a:xfrm>
              <a:off x="11232087" y="225306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Rechteck 163"/>
            <p:cNvSpPr>
              <a:spLocks noChangeAspect="1"/>
            </p:cNvSpPr>
            <p:nvPr/>
          </p:nvSpPr>
          <p:spPr bwMode="gray">
            <a:xfrm>
              <a:off x="11232087" y="269828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Rechteck 164"/>
            <p:cNvSpPr>
              <a:spLocks noChangeAspect="1"/>
            </p:cNvSpPr>
            <p:nvPr/>
          </p:nvSpPr>
          <p:spPr bwMode="gray">
            <a:xfrm>
              <a:off x="11232087" y="3147595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Rechteck 165"/>
            <p:cNvSpPr>
              <a:spLocks noChangeAspect="1"/>
            </p:cNvSpPr>
            <p:nvPr/>
          </p:nvSpPr>
          <p:spPr bwMode="gray">
            <a:xfrm>
              <a:off x="550863" y="3596910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7" name="Rechteck 166"/>
            <p:cNvSpPr>
              <a:spLocks noChangeAspect="1"/>
            </p:cNvSpPr>
            <p:nvPr/>
          </p:nvSpPr>
          <p:spPr bwMode="gray">
            <a:xfrm>
              <a:off x="550863" y="4042127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8" name="Rechteck 167"/>
            <p:cNvSpPr>
              <a:spLocks noChangeAspect="1"/>
            </p:cNvSpPr>
            <p:nvPr/>
          </p:nvSpPr>
          <p:spPr bwMode="gray">
            <a:xfrm>
              <a:off x="550863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69" name="Rechteck 168"/>
            <p:cNvSpPr>
              <a:spLocks noChangeAspect="1"/>
            </p:cNvSpPr>
            <p:nvPr/>
          </p:nvSpPr>
          <p:spPr bwMode="gray">
            <a:xfrm>
              <a:off x="995914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0" name="Rechteck 169"/>
            <p:cNvSpPr>
              <a:spLocks noChangeAspect="1"/>
            </p:cNvSpPr>
            <p:nvPr/>
          </p:nvSpPr>
          <p:spPr bwMode="gray">
            <a:xfrm>
              <a:off x="995914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1" name="Rechteck 170"/>
            <p:cNvSpPr>
              <a:spLocks noChangeAspect="1"/>
            </p:cNvSpPr>
            <p:nvPr/>
          </p:nvSpPr>
          <p:spPr bwMode="gray">
            <a:xfrm>
              <a:off x="995914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2" name="Rechteck 171"/>
            <p:cNvSpPr>
              <a:spLocks noChangeAspect="1"/>
            </p:cNvSpPr>
            <p:nvPr/>
          </p:nvSpPr>
          <p:spPr bwMode="gray">
            <a:xfrm>
              <a:off x="1440965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3" name="Rechteck 172"/>
            <p:cNvSpPr>
              <a:spLocks noChangeAspect="1"/>
            </p:cNvSpPr>
            <p:nvPr/>
          </p:nvSpPr>
          <p:spPr bwMode="gray">
            <a:xfrm>
              <a:off x="1440965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4" name="Rechteck 173"/>
            <p:cNvSpPr>
              <a:spLocks noChangeAspect="1"/>
            </p:cNvSpPr>
            <p:nvPr/>
          </p:nvSpPr>
          <p:spPr bwMode="gray">
            <a:xfrm>
              <a:off x="10787036" y="3147595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5" name="Rechteck 174"/>
            <p:cNvSpPr>
              <a:spLocks noChangeAspect="1"/>
            </p:cNvSpPr>
            <p:nvPr/>
          </p:nvSpPr>
          <p:spPr bwMode="gray">
            <a:xfrm>
              <a:off x="1886016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6" name="Rechteck 175"/>
            <p:cNvSpPr>
              <a:spLocks noChangeAspect="1"/>
            </p:cNvSpPr>
            <p:nvPr/>
          </p:nvSpPr>
          <p:spPr bwMode="gray">
            <a:xfrm>
              <a:off x="1886016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7" name="Rechteck 176"/>
            <p:cNvSpPr>
              <a:spLocks noChangeAspect="1"/>
            </p:cNvSpPr>
            <p:nvPr/>
          </p:nvSpPr>
          <p:spPr bwMode="gray">
            <a:xfrm>
              <a:off x="1886016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8" name="Rechteck 177"/>
            <p:cNvSpPr>
              <a:spLocks noChangeAspect="1"/>
            </p:cNvSpPr>
            <p:nvPr/>
          </p:nvSpPr>
          <p:spPr bwMode="gray">
            <a:xfrm>
              <a:off x="2331067" y="1354433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79" name="Rechteck 178"/>
            <p:cNvSpPr>
              <a:spLocks noChangeAspect="1"/>
            </p:cNvSpPr>
            <p:nvPr/>
          </p:nvSpPr>
          <p:spPr bwMode="gray">
            <a:xfrm>
              <a:off x="2331067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0" name="Rechteck 179"/>
            <p:cNvSpPr>
              <a:spLocks noChangeAspect="1"/>
            </p:cNvSpPr>
            <p:nvPr/>
          </p:nvSpPr>
          <p:spPr bwMode="gray">
            <a:xfrm>
              <a:off x="2331067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1" name="Rechteck 180"/>
            <p:cNvSpPr>
              <a:spLocks noChangeAspect="1"/>
            </p:cNvSpPr>
            <p:nvPr/>
          </p:nvSpPr>
          <p:spPr bwMode="gray">
            <a:xfrm>
              <a:off x="2776118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2" name="Rechteck 181"/>
            <p:cNvSpPr>
              <a:spLocks noChangeAspect="1"/>
            </p:cNvSpPr>
            <p:nvPr/>
          </p:nvSpPr>
          <p:spPr bwMode="gray">
            <a:xfrm>
              <a:off x="2776118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3" name="Rechteck 182"/>
            <p:cNvSpPr>
              <a:spLocks noChangeAspect="1"/>
            </p:cNvSpPr>
            <p:nvPr/>
          </p:nvSpPr>
          <p:spPr bwMode="gray">
            <a:xfrm>
              <a:off x="2776118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4" name="Rechteck 183"/>
            <p:cNvSpPr>
              <a:spLocks noChangeAspect="1"/>
            </p:cNvSpPr>
            <p:nvPr/>
          </p:nvSpPr>
          <p:spPr bwMode="gray">
            <a:xfrm>
              <a:off x="3221169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5" name="Rechteck 184"/>
            <p:cNvSpPr>
              <a:spLocks noChangeAspect="1"/>
            </p:cNvSpPr>
            <p:nvPr/>
          </p:nvSpPr>
          <p:spPr bwMode="gray">
            <a:xfrm>
              <a:off x="3221169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6" name="Rechteck 185"/>
            <p:cNvSpPr>
              <a:spLocks noChangeAspect="1"/>
            </p:cNvSpPr>
            <p:nvPr/>
          </p:nvSpPr>
          <p:spPr bwMode="gray">
            <a:xfrm>
              <a:off x="3221169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7" name="Rechteck 186"/>
            <p:cNvSpPr>
              <a:spLocks noChangeAspect="1"/>
            </p:cNvSpPr>
            <p:nvPr/>
          </p:nvSpPr>
          <p:spPr bwMode="gray">
            <a:xfrm>
              <a:off x="3666220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8" name="Rechteck 187"/>
            <p:cNvSpPr>
              <a:spLocks noChangeAspect="1"/>
            </p:cNvSpPr>
            <p:nvPr/>
          </p:nvSpPr>
          <p:spPr bwMode="gray">
            <a:xfrm>
              <a:off x="3666220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89" name="Rechteck 188"/>
            <p:cNvSpPr>
              <a:spLocks noChangeAspect="1"/>
            </p:cNvSpPr>
            <p:nvPr/>
          </p:nvSpPr>
          <p:spPr bwMode="gray">
            <a:xfrm>
              <a:off x="3666220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0" name="Rechteck 189"/>
            <p:cNvSpPr>
              <a:spLocks noChangeAspect="1"/>
            </p:cNvSpPr>
            <p:nvPr/>
          </p:nvSpPr>
          <p:spPr bwMode="gray">
            <a:xfrm>
              <a:off x="4111271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1" name="Rechteck 190"/>
            <p:cNvSpPr>
              <a:spLocks noChangeAspect="1"/>
            </p:cNvSpPr>
            <p:nvPr/>
          </p:nvSpPr>
          <p:spPr bwMode="gray">
            <a:xfrm>
              <a:off x="4111271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2" name="Rechteck 191"/>
            <p:cNvSpPr>
              <a:spLocks noChangeAspect="1"/>
            </p:cNvSpPr>
            <p:nvPr/>
          </p:nvSpPr>
          <p:spPr bwMode="gray">
            <a:xfrm>
              <a:off x="4111271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3" name="Rechteck 192"/>
            <p:cNvSpPr>
              <a:spLocks noChangeAspect="1"/>
            </p:cNvSpPr>
            <p:nvPr/>
          </p:nvSpPr>
          <p:spPr bwMode="gray">
            <a:xfrm>
              <a:off x="4556322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4" name="Rechteck 193"/>
            <p:cNvSpPr>
              <a:spLocks noChangeAspect="1"/>
            </p:cNvSpPr>
            <p:nvPr/>
          </p:nvSpPr>
          <p:spPr bwMode="gray">
            <a:xfrm>
              <a:off x="4556322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5" name="Rechteck 194"/>
            <p:cNvSpPr>
              <a:spLocks noChangeAspect="1"/>
            </p:cNvSpPr>
            <p:nvPr/>
          </p:nvSpPr>
          <p:spPr bwMode="gray">
            <a:xfrm>
              <a:off x="4556322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6" name="Rechteck 195"/>
            <p:cNvSpPr>
              <a:spLocks noChangeAspect="1"/>
            </p:cNvSpPr>
            <p:nvPr/>
          </p:nvSpPr>
          <p:spPr bwMode="gray">
            <a:xfrm>
              <a:off x="5001373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7" name="Rechteck 196"/>
            <p:cNvSpPr>
              <a:spLocks noChangeAspect="1"/>
            </p:cNvSpPr>
            <p:nvPr/>
          </p:nvSpPr>
          <p:spPr bwMode="gray">
            <a:xfrm>
              <a:off x="5001373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8" name="Rechteck 197"/>
            <p:cNvSpPr>
              <a:spLocks noChangeAspect="1"/>
            </p:cNvSpPr>
            <p:nvPr/>
          </p:nvSpPr>
          <p:spPr bwMode="gray">
            <a:xfrm>
              <a:off x="5001373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9" name="Rechteck 198"/>
            <p:cNvSpPr>
              <a:spLocks noChangeAspect="1"/>
            </p:cNvSpPr>
            <p:nvPr/>
          </p:nvSpPr>
          <p:spPr bwMode="gray">
            <a:xfrm>
              <a:off x="5446424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0" name="Rechteck 199"/>
            <p:cNvSpPr>
              <a:spLocks noChangeAspect="1"/>
            </p:cNvSpPr>
            <p:nvPr/>
          </p:nvSpPr>
          <p:spPr bwMode="gray">
            <a:xfrm>
              <a:off x="5446424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1" name="Rechteck 200"/>
            <p:cNvSpPr>
              <a:spLocks noChangeAspect="1"/>
            </p:cNvSpPr>
            <p:nvPr/>
          </p:nvSpPr>
          <p:spPr bwMode="gray">
            <a:xfrm>
              <a:off x="5446424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2" name="Rechteck 201"/>
            <p:cNvSpPr>
              <a:spLocks noChangeAspect="1"/>
            </p:cNvSpPr>
            <p:nvPr/>
          </p:nvSpPr>
          <p:spPr bwMode="gray">
            <a:xfrm>
              <a:off x="5891475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3" name="Rechteck 202"/>
            <p:cNvSpPr>
              <a:spLocks noChangeAspect="1"/>
            </p:cNvSpPr>
            <p:nvPr/>
          </p:nvSpPr>
          <p:spPr bwMode="gray">
            <a:xfrm>
              <a:off x="5891475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4" name="Rechteck 203"/>
            <p:cNvSpPr>
              <a:spLocks noChangeAspect="1"/>
            </p:cNvSpPr>
            <p:nvPr/>
          </p:nvSpPr>
          <p:spPr bwMode="gray">
            <a:xfrm>
              <a:off x="5891475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5" name="Rechteck 204"/>
            <p:cNvSpPr>
              <a:spLocks noChangeAspect="1"/>
            </p:cNvSpPr>
            <p:nvPr/>
          </p:nvSpPr>
          <p:spPr bwMode="gray">
            <a:xfrm>
              <a:off x="6336526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6" name="Rechteck 205"/>
            <p:cNvSpPr>
              <a:spLocks noChangeAspect="1"/>
            </p:cNvSpPr>
            <p:nvPr/>
          </p:nvSpPr>
          <p:spPr bwMode="gray">
            <a:xfrm>
              <a:off x="6336526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>
              <a:spLocks noChangeAspect="1"/>
            </p:cNvSpPr>
            <p:nvPr/>
          </p:nvSpPr>
          <p:spPr bwMode="gray">
            <a:xfrm>
              <a:off x="6336526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8" name="Rechteck 207"/>
            <p:cNvSpPr>
              <a:spLocks noChangeAspect="1"/>
            </p:cNvSpPr>
            <p:nvPr/>
          </p:nvSpPr>
          <p:spPr bwMode="gray">
            <a:xfrm>
              <a:off x="6781577" y="3596910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9" name="Rechteck 208"/>
            <p:cNvSpPr>
              <a:spLocks noChangeAspect="1"/>
            </p:cNvSpPr>
            <p:nvPr/>
          </p:nvSpPr>
          <p:spPr bwMode="gray">
            <a:xfrm>
              <a:off x="6781577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>
              <a:spLocks noChangeAspect="1"/>
            </p:cNvSpPr>
            <p:nvPr/>
          </p:nvSpPr>
          <p:spPr bwMode="gray">
            <a:xfrm>
              <a:off x="6781577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>
              <a:spLocks noChangeAspect="1"/>
            </p:cNvSpPr>
            <p:nvPr/>
          </p:nvSpPr>
          <p:spPr bwMode="gray">
            <a:xfrm>
              <a:off x="7226628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>
              <a:spLocks noChangeAspect="1"/>
            </p:cNvSpPr>
            <p:nvPr/>
          </p:nvSpPr>
          <p:spPr bwMode="gray">
            <a:xfrm>
              <a:off x="7226628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3" name="Rechteck 212"/>
            <p:cNvSpPr>
              <a:spLocks noChangeAspect="1"/>
            </p:cNvSpPr>
            <p:nvPr/>
          </p:nvSpPr>
          <p:spPr bwMode="gray">
            <a:xfrm>
              <a:off x="7226628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4" name="Rechteck 213"/>
            <p:cNvSpPr>
              <a:spLocks noChangeAspect="1"/>
            </p:cNvSpPr>
            <p:nvPr/>
          </p:nvSpPr>
          <p:spPr bwMode="gray">
            <a:xfrm>
              <a:off x="7671679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5" name="Rechteck 214"/>
            <p:cNvSpPr>
              <a:spLocks noChangeAspect="1"/>
            </p:cNvSpPr>
            <p:nvPr/>
          </p:nvSpPr>
          <p:spPr bwMode="gray">
            <a:xfrm>
              <a:off x="7671679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6" name="Rechteck 215"/>
            <p:cNvSpPr>
              <a:spLocks noChangeAspect="1"/>
            </p:cNvSpPr>
            <p:nvPr/>
          </p:nvSpPr>
          <p:spPr bwMode="gray">
            <a:xfrm>
              <a:off x="7671679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7" name="Rechteck 216"/>
            <p:cNvSpPr>
              <a:spLocks noChangeAspect="1"/>
            </p:cNvSpPr>
            <p:nvPr/>
          </p:nvSpPr>
          <p:spPr bwMode="gray">
            <a:xfrm>
              <a:off x="8116730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8" name="Rechteck 217"/>
            <p:cNvSpPr>
              <a:spLocks noChangeAspect="1"/>
            </p:cNvSpPr>
            <p:nvPr/>
          </p:nvSpPr>
          <p:spPr bwMode="gray">
            <a:xfrm>
              <a:off x="8116730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9" name="Rechteck 218"/>
            <p:cNvSpPr>
              <a:spLocks noChangeAspect="1"/>
            </p:cNvSpPr>
            <p:nvPr/>
          </p:nvSpPr>
          <p:spPr bwMode="gray">
            <a:xfrm>
              <a:off x="8116730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>
              <a:spLocks noChangeAspect="1"/>
            </p:cNvSpPr>
            <p:nvPr/>
          </p:nvSpPr>
          <p:spPr bwMode="gray">
            <a:xfrm>
              <a:off x="8561781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1" name="Rechteck 220"/>
            <p:cNvSpPr>
              <a:spLocks noChangeAspect="1"/>
            </p:cNvSpPr>
            <p:nvPr/>
          </p:nvSpPr>
          <p:spPr bwMode="gray">
            <a:xfrm>
              <a:off x="8561781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2" name="Rechteck 221"/>
            <p:cNvSpPr>
              <a:spLocks noChangeAspect="1"/>
            </p:cNvSpPr>
            <p:nvPr/>
          </p:nvSpPr>
          <p:spPr bwMode="gray">
            <a:xfrm>
              <a:off x="8561781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3" name="Rechteck 222"/>
            <p:cNvSpPr>
              <a:spLocks noChangeAspect="1"/>
            </p:cNvSpPr>
            <p:nvPr/>
          </p:nvSpPr>
          <p:spPr bwMode="gray">
            <a:xfrm>
              <a:off x="9006832" y="3596910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4" name="Rechteck 223"/>
            <p:cNvSpPr>
              <a:spLocks noChangeAspect="1"/>
            </p:cNvSpPr>
            <p:nvPr/>
          </p:nvSpPr>
          <p:spPr bwMode="gray">
            <a:xfrm>
              <a:off x="9006832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5" name="Rechteck 224"/>
            <p:cNvSpPr>
              <a:spLocks noChangeAspect="1"/>
            </p:cNvSpPr>
            <p:nvPr/>
          </p:nvSpPr>
          <p:spPr bwMode="gray">
            <a:xfrm>
              <a:off x="9006832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6" name="Rechteck 225"/>
            <p:cNvSpPr>
              <a:spLocks noChangeAspect="1"/>
            </p:cNvSpPr>
            <p:nvPr/>
          </p:nvSpPr>
          <p:spPr bwMode="gray">
            <a:xfrm>
              <a:off x="9451883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7" name="Rechteck 226"/>
            <p:cNvSpPr>
              <a:spLocks noChangeAspect="1"/>
            </p:cNvSpPr>
            <p:nvPr/>
          </p:nvSpPr>
          <p:spPr bwMode="gray">
            <a:xfrm>
              <a:off x="9451883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8" name="Rechteck 227"/>
            <p:cNvSpPr>
              <a:spLocks noChangeAspect="1"/>
            </p:cNvSpPr>
            <p:nvPr/>
          </p:nvSpPr>
          <p:spPr bwMode="gray">
            <a:xfrm>
              <a:off x="9451883" y="4491442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29" name="Rechteck 228"/>
            <p:cNvSpPr>
              <a:spLocks noChangeAspect="1"/>
            </p:cNvSpPr>
            <p:nvPr/>
          </p:nvSpPr>
          <p:spPr bwMode="gray">
            <a:xfrm>
              <a:off x="9896934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0" name="Rechteck 229"/>
            <p:cNvSpPr>
              <a:spLocks noChangeAspect="1"/>
            </p:cNvSpPr>
            <p:nvPr/>
          </p:nvSpPr>
          <p:spPr bwMode="gray">
            <a:xfrm>
              <a:off x="9896934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1" name="Rechteck 230"/>
            <p:cNvSpPr>
              <a:spLocks noChangeAspect="1"/>
            </p:cNvSpPr>
            <p:nvPr/>
          </p:nvSpPr>
          <p:spPr bwMode="gray">
            <a:xfrm>
              <a:off x="9896934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2" name="Rechteck 231"/>
            <p:cNvSpPr>
              <a:spLocks noChangeAspect="1"/>
            </p:cNvSpPr>
            <p:nvPr/>
          </p:nvSpPr>
          <p:spPr bwMode="gray">
            <a:xfrm>
              <a:off x="10341985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3" name="Rechteck 232"/>
            <p:cNvSpPr>
              <a:spLocks noChangeAspect="1"/>
            </p:cNvSpPr>
            <p:nvPr/>
          </p:nvSpPr>
          <p:spPr bwMode="gray">
            <a:xfrm>
              <a:off x="10341985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4" name="Rechteck 233"/>
            <p:cNvSpPr>
              <a:spLocks noChangeAspect="1"/>
            </p:cNvSpPr>
            <p:nvPr/>
          </p:nvSpPr>
          <p:spPr bwMode="gray">
            <a:xfrm>
              <a:off x="10341985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5" name="Rechteck 234"/>
            <p:cNvSpPr>
              <a:spLocks noChangeAspect="1"/>
            </p:cNvSpPr>
            <p:nvPr/>
          </p:nvSpPr>
          <p:spPr bwMode="gray">
            <a:xfrm>
              <a:off x="10787036" y="3596910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6" name="Rechteck 235"/>
            <p:cNvSpPr>
              <a:spLocks noChangeAspect="1"/>
            </p:cNvSpPr>
            <p:nvPr/>
          </p:nvSpPr>
          <p:spPr bwMode="gray">
            <a:xfrm>
              <a:off x="10787036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7" name="Rechteck 236"/>
            <p:cNvSpPr>
              <a:spLocks noChangeAspect="1"/>
            </p:cNvSpPr>
            <p:nvPr/>
          </p:nvSpPr>
          <p:spPr bwMode="gray">
            <a:xfrm>
              <a:off x="10787036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8" name="Rechteck 237"/>
            <p:cNvSpPr>
              <a:spLocks noChangeAspect="1"/>
            </p:cNvSpPr>
            <p:nvPr/>
          </p:nvSpPr>
          <p:spPr bwMode="gray">
            <a:xfrm>
              <a:off x="11232087" y="3596910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39" name="Rechteck 238"/>
            <p:cNvSpPr>
              <a:spLocks noChangeAspect="1"/>
            </p:cNvSpPr>
            <p:nvPr/>
          </p:nvSpPr>
          <p:spPr bwMode="gray">
            <a:xfrm>
              <a:off x="11232087" y="404212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0" name="Rechteck 239"/>
            <p:cNvSpPr>
              <a:spLocks noChangeAspect="1"/>
            </p:cNvSpPr>
            <p:nvPr/>
          </p:nvSpPr>
          <p:spPr bwMode="gray">
            <a:xfrm>
              <a:off x="11232087" y="4491442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1" name="Rechteck 240"/>
            <p:cNvSpPr>
              <a:spLocks noChangeAspect="1"/>
            </p:cNvSpPr>
            <p:nvPr/>
          </p:nvSpPr>
          <p:spPr bwMode="gray">
            <a:xfrm>
              <a:off x="550863" y="4940757"/>
              <a:ext cx="409051" cy="409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2" name="Rechteck 241"/>
            <p:cNvSpPr>
              <a:spLocks noChangeAspect="1"/>
            </p:cNvSpPr>
            <p:nvPr/>
          </p:nvSpPr>
          <p:spPr bwMode="gray">
            <a:xfrm>
              <a:off x="550863" y="5385974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3" name="Rechteck 242"/>
            <p:cNvSpPr>
              <a:spLocks noChangeAspect="1"/>
            </p:cNvSpPr>
            <p:nvPr/>
          </p:nvSpPr>
          <p:spPr bwMode="gray">
            <a:xfrm>
              <a:off x="995914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Rechteck 243"/>
            <p:cNvSpPr>
              <a:spLocks noChangeAspect="1"/>
            </p:cNvSpPr>
            <p:nvPr/>
          </p:nvSpPr>
          <p:spPr bwMode="gray">
            <a:xfrm>
              <a:off x="995914" y="5385974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5" name="Rechteck 244"/>
            <p:cNvSpPr>
              <a:spLocks noChangeAspect="1"/>
            </p:cNvSpPr>
            <p:nvPr/>
          </p:nvSpPr>
          <p:spPr bwMode="gray">
            <a:xfrm>
              <a:off x="1440965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6" name="Rechteck 245"/>
            <p:cNvSpPr>
              <a:spLocks noChangeAspect="1"/>
            </p:cNvSpPr>
            <p:nvPr/>
          </p:nvSpPr>
          <p:spPr bwMode="gray">
            <a:xfrm>
              <a:off x="1440965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7" name="Rechteck 246"/>
            <p:cNvSpPr>
              <a:spLocks noChangeAspect="1"/>
            </p:cNvSpPr>
            <p:nvPr/>
          </p:nvSpPr>
          <p:spPr bwMode="gray">
            <a:xfrm>
              <a:off x="1886016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8" name="Rechteck 247"/>
            <p:cNvSpPr>
              <a:spLocks noChangeAspect="1"/>
            </p:cNvSpPr>
            <p:nvPr/>
          </p:nvSpPr>
          <p:spPr bwMode="gray">
            <a:xfrm>
              <a:off x="1886016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49" name="Rechteck 248"/>
            <p:cNvSpPr>
              <a:spLocks noChangeAspect="1"/>
            </p:cNvSpPr>
            <p:nvPr/>
          </p:nvSpPr>
          <p:spPr bwMode="gray">
            <a:xfrm>
              <a:off x="2331067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0" name="Rechteck 249"/>
            <p:cNvSpPr>
              <a:spLocks noChangeAspect="1"/>
            </p:cNvSpPr>
            <p:nvPr/>
          </p:nvSpPr>
          <p:spPr bwMode="gray">
            <a:xfrm>
              <a:off x="2331067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1" name="Rechteck 250"/>
            <p:cNvSpPr>
              <a:spLocks noChangeAspect="1"/>
            </p:cNvSpPr>
            <p:nvPr/>
          </p:nvSpPr>
          <p:spPr bwMode="gray">
            <a:xfrm>
              <a:off x="2776118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Rechteck 251"/>
            <p:cNvSpPr>
              <a:spLocks noChangeAspect="1"/>
            </p:cNvSpPr>
            <p:nvPr/>
          </p:nvSpPr>
          <p:spPr bwMode="gray">
            <a:xfrm>
              <a:off x="2776118" y="5385974"/>
              <a:ext cx="409051" cy="4090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3" name="Rechteck 252"/>
            <p:cNvSpPr>
              <a:spLocks noChangeAspect="1"/>
            </p:cNvSpPr>
            <p:nvPr/>
          </p:nvSpPr>
          <p:spPr bwMode="gray">
            <a:xfrm>
              <a:off x="3221169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4" name="Rechteck 253"/>
            <p:cNvSpPr>
              <a:spLocks noChangeAspect="1"/>
            </p:cNvSpPr>
            <p:nvPr/>
          </p:nvSpPr>
          <p:spPr bwMode="gray">
            <a:xfrm>
              <a:off x="3221169" y="5385974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Rechteck 254"/>
            <p:cNvSpPr>
              <a:spLocks noChangeAspect="1"/>
            </p:cNvSpPr>
            <p:nvPr/>
          </p:nvSpPr>
          <p:spPr bwMode="gray">
            <a:xfrm>
              <a:off x="3666220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6" name="Rechteck 255"/>
            <p:cNvSpPr>
              <a:spLocks noChangeAspect="1"/>
            </p:cNvSpPr>
            <p:nvPr/>
          </p:nvSpPr>
          <p:spPr bwMode="gray">
            <a:xfrm>
              <a:off x="3666220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7" name="Rechteck 256"/>
            <p:cNvSpPr>
              <a:spLocks noChangeAspect="1"/>
            </p:cNvSpPr>
            <p:nvPr/>
          </p:nvSpPr>
          <p:spPr bwMode="gray">
            <a:xfrm>
              <a:off x="4111271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8" name="Rechteck 257"/>
            <p:cNvSpPr>
              <a:spLocks noChangeAspect="1"/>
            </p:cNvSpPr>
            <p:nvPr/>
          </p:nvSpPr>
          <p:spPr bwMode="gray">
            <a:xfrm>
              <a:off x="4111271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59" name="Rechteck 258"/>
            <p:cNvSpPr>
              <a:spLocks noChangeAspect="1"/>
            </p:cNvSpPr>
            <p:nvPr/>
          </p:nvSpPr>
          <p:spPr bwMode="gray">
            <a:xfrm>
              <a:off x="4556322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Rechteck 259"/>
            <p:cNvSpPr>
              <a:spLocks noChangeAspect="1"/>
            </p:cNvSpPr>
            <p:nvPr/>
          </p:nvSpPr>
          <p:spPr bwMode="gray">
            <a:xfrm>
              <a:off x="4556322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1" name="Rechteck 260"/>
            <p:cNvSpPr>
              <a:spLocks noChangeAspect="1"/>
            </p:cNvSpPr>
            <p:nvPr/>
          </p:nvSpPr>
          <p:spPr bwMode="gray">
            <a:xfrm>
              <a:off x="5001373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2" name="Rechteck 261"/>
            <p:cNvSpPr>
              <a:spLocks noChangeAspect="1"/>
            </p:cNvSpPr>
            <p:nvPr/>
          </p:nvSpPr>
          <p:spPr bwMode="gray">
            <a:xfrm>
              <a:off x="5001373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Rechteck 262"/>
            <p:cNvSpPr>
              <a:spLocks noChangeAspect="1"/>
            </p:cNvSpPr>
            <p:nvPr/>
          </p:nvSpPr>
          <p:spPr bwMode="gray">
            <a:xfrm>
              <a:off x="5446424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4" name="Rechteck 263"/>
            <p:cNvSpPr>
              <a:spLocks noChangeAspect="1"/>
            </p:cNvSpPr>
            <p:nvPr/>
          </p:nvSpPr>
          <p:spPr bwMode="gray">
            <a:xfrm>
              <a:off x="5446424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5" name="Rechteck 264"/>
            <p:cNvSpPr>
              <a:spLocks noChangeAspect="1"/>
            </p:cNvSpPr>
            <p:nvPr/>
          </p:nvSpPr>
          <p:spPr bwMode="gray">
            <a:xfrm>
              <a:off x="5891475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Rechteck 265"/>
            <p:cNvSpPr>
              <a:spLocks noChangeAspect="1"/>
            </p:cNvSpPr>
            <p:nvPr/>
          </p:nvSpPr>
          <p:spPr bwMode="gray">
            <a:xfrm>
              <a:off x="5891475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7" name="Rechteck 266"/>
            <p:cNvSpPr>
              <a:spLocks noChangeAspect="1"/>
            </p:cNvSpPr>
            <p:nvPr/>
          </p:nvSpPr>
          <p:spPr bwMode="gray">
            <a:xfrm>
              <a:off x="6336526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8" name="Rechteck 267"/>
            <p:cNvSpPr>
              <a:spLocks noChangeAspect="1"/>
            </p:cNvSpPr>
            <p:nvPr/>
          </p:nvSpPr>
          <p:spPr bwMode="gray">
            <a:xfrm>
              <a:off x="6336526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Rechteck 268"/>
            <p:cNvSpPr>
              <a:spLocks noChangeAspect="1"/>
            </p:cNvSpPr>
            <p:nvPr/>
          </p:nvSpPr>
          <p:spPr bwMode="gray">
            <a:xfrm>
              <a:off x="6781577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0" name="Rechteck 269"/>
            <p:cNvSpPr>
              <a:spLocks noChangeAspect="1"/>
            </p:cNvSpPr>
            <p:nvPr/>
          </p:nvSpPr>
          <p:spPr bwMode="gray">
            <a:xfrm>
              <a:off x="6781577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1" name="Rechteck 270"/>
            <p:cNvSpPr>
              <a:spLocks noChangeAspect="1"/>
            </p:cNvSpPr>
            <p:nvPr/>
          </p:nvSpPr>
          <p:spPr bwMode="gray">
            <a:xfrm>
              <a:off x="7226628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2" name="Rechteck 271"/>
            <p:cNvSpPr>
              <a:spLocks noChangeAspect="1"/>
            </p:cNvSpPr>
            <p:nvPr/>
          </p:nvSpPr>
          <p:spPr bwMode="gray">
            <a:xfrm>
              <a:off x="7226628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3" name="Rechteck 272"/>
            <p:cNvSpPr>
              <a:spLocks noChangeAspect="1"/>
            </p:cNvSpPr>
            <p:nvPr/>
          </p:nvSpPr>
          <p:spPr bwMode="gray">
            <a:xfrm>
              <a:off x="7671679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Rechteck 273"/>
            <p:cNvSpPr>
              <a:spLocks noChangeAspect="1"/>
            </p:cNvSpPr>
            <p:nvPr/>
          </p:nvSpPr>
          <p:spPr bwMode="gray">
            <a:xfrm>
              <a:off x="7671679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5" name="Rechteck 274"/>
            <p:cNvSpPr>
              <a:spLocks noChangeAspect="1"/>
            </p:cNvSpPr>
            <p:nvPr/>
          </p:nvSpPr>
          <p:spPr bwMode="gray">
            <a:xfrm>
              <a:off x="8116730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6" name="Rechteck 275"/>
            <p:cNvSpPr>
              <a:spLocks noChangeAspect="1"/>
            </p:cNvSpPr>
            <p:nvPr/>
          </p:nvSpPr>
          <p:spPr bwMode="gray">
            <a:xfrm>
              <a:off x="8116730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7" name="Rechteck 276"/>
            <p:cNvSpPr>
              <a:spLocks noChangeAspect="1"/>
            </p:cNvSpPr>
            <p:nvPr/>
          </p:nvSpPr>
          <p:spPr bwMode="gray">
            <a:xfrm>
              <a:off x="8561781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8" name="Rechteck 277"/>
            <p:cNvSpPr>
              <a:spLocks noChangeAspect="1"/>
            </p:cNvSpPr>
            <p:nvPr/>
          </p:nvSpPr>
          <p:spPr bwMode="gray">
            <a:xfrm>
              <a:off x="8561781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9" name="Rechteck 278"/>
            <p:cNvSpPr>
              <a:spLocks noChangeAspect="1"/>
            </p:cNvSpPr>
            <p:nvPr/>
          </p:nvSpPr>
          <p:spPr bwMode="gray">
            <a:xfrm>
              <a:off x="9006832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0" name="Rechteck 279"/>
            <p:cNvSpPr>
              <a:spLocks noChangeAspect="1"/>
            </p:cNvSpPr>
            <p:nvPr/>
          </p:nvSpPr>
          <p:spPr bwMode="gray">
            <a:xfrm>
              <a:off x="9006832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1" name="Rechteck 280"/>
            <p:cNvSpPr>
              <a:spLocks noChangeAspect="1"/>
            </p:cNvSpPr>
            <p:nvPr/>
          </p:nvSpPr>
          <p:spPr bwMode="gray">
            <a:xfrm>
              <a:off x="9451883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2" name="Rechteck 281"/>
            <p:cNvSpPr>
              <a:spLocks noChangeAspect="1"/>
            </p:cNvSpPr>
            <p:nvPr/>
          </p:nvSpPr>
          <p:spPr bwMode="gray">
            <a:xfrm>
              <a:off x="9451883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3" name="Rechteck 282"/>
            <p:cNvSpPr>
              <a:spLocks noChangeAspect="1"/>
            </p:cNvSpPr>
            <p:nvPr/>
          </p:nvSpPr>
          <p:spPr bwMode="gray">
            <a:xfrm>
              <a:off x="9896934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4" name="Rechteck 283"/>
            <p:cNvSpPr>
              <a:spLocks noChangeAspect="1"/>
            </p:cNvSpPr>
            <p:nvPr/>
          </p:nvSpPr>
          <p:spPr bwMode="gray">
            <a:xfrm>
              <a:off x="9896934" y="5385974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5" name="Rechteck 284"/>
            <p:cNvSpPr>
              <a:spLocks noChangeAspect="1"/>
            </p:cNvSpPr>
            <p:nvPr/>
          </p:nvSpPr>
          <p:spPr bwMode="gray">
            <a:xfrm>
              <a:off x="10341985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6" name="Rechteck 285"/>
            <p:cNvSpPr>
              <a:spLocks noChangeAspect="1"/>
            </p:cNvSpPr>
            <p:nvPr/>
          </p:nvSpPr>
          <p:spPr bwMode="gray">
            <a:xfrm>
              <a:off x="10341985" y="5385974"/>
              <a:ext cx="409051" cy="409051"/>
            </a:xfrm>
            <a:prstGeom prst="rect">
              <a:avLst/>
            </a:prstGeom>
            <a:solidFill>
              <a:srgbClr val="E1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7" name="Rechteck 286"/>
            <p:cNvSpPr>
              <a:spLocks noChangeAspect="1"/>
            </p:cNvSpPr>
            <p:nvPr/>
          </p:nvSpPr>
          <p:spPr bwMode="gray">
            <a:xfrm>
              <a:off x="10787036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8" name="Rechteck 287"/>
            <p:cNvSpPr>
              <a:spLocks noChangeAspect="1"/>
            </p:cNvSpPr>
            <p:nvPr/>
          </p:nvSpPr>
          <p:spPr bwMode="gray">
            <a:xfrm>
              <a:off x="10787036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89" name="Rechteck 288"/>
            <p:cNvSpPr>
              <a:spLocks noChangeAspect="1"/>
            </p:cNvSpPr>
            <p:nvPr/>
          </p:nvSpPr>
          <p:spPr bwMode="gray">
            <a:xfrm>
              <a:off x="11232087" y="4940757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90" name="Rechteck 289"/>
            <p:cNvSpPr>
              <a:spLocks noChangeAspect="1"/>
            </p:cNvSpPr>
            <p:nvPr/>
          </p:nvSpPr>
          <p:spPr bwMode="gray">
            <a:xfrm>
              <a:off x="11232087" y="5385974"/>
              <a:ext cx="409051" cy="4090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" name="Textplatzhalter 8"/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3666220" y="4042680"/>
            <a:ext cx="1752345" cy="1752345"/>
          </a:xfrm>
          <a:solidFill>
            <a:schemeClr val="accent2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dirty="0"/>
            </a:lvl2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de-DE" dirty="0"/>
              <a:t>Text einfügen</a:t>
            </a:r>
          </a:p>
        </p:txBody>
      </p:sp>
      <p:sp>
        <p:nvSpPr>
          <p:cNvPr id="7" name="Textplatzhalter 8"/>
          <p:cNvSpPr>
            <a:spLocks noGrp="1" noChangeAspect="1"/>
          </p:cNvSpPr>
          <p:nvPr>
            <p:ph type="body" sz="quarter" idx="19" hasCustomPrompt="1"/>
          </p:nvPr>
        </p:nvSpPr>
        <p:spPr bwMode="gray">
          <a:xfrm>
            <a:off x="7671679" y="3597463"/>
            <a:ext cx="1752345" cy="1752345"/>
          </a:xfrm>
          <a:solidFill>
            <a:schemeClr val="accent5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dirty="0"/>
            </a:lvl2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de-DE" dirty="0"/>
              <a:t>Text einfügen</a:t>
            </a:r>
          </a:p>
        </p:txBody>
      </p:sp>
      <p:sp>
        <p:nvSpPr>
          <p:cNvPr id="8" name="Textplatzhalter 8"/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9451883" y="1804301"/>
            <a:ext cx="1752345" cy="1752345"/>
          </a:xfrm>
          <a:solidFill>
            <a:schemeClr val="accent3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dirty="0"/>
            </a:lvl2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de-DE" dirty="0"/>
              <a:t>Text einfügen</a:t>
            </a:r>
          </a:p>
        </p:txBody>
      </p:sp>
      <p:sp>
        <p:nvSpPr>
          <p:cNvPr id="9" name="Textplatzhalter 58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66220" y="2248965"/>
            <a:ext cx="1752345" cy="1752345"/>
          </a:xfrm>
          <a:solidFill>
            <a:schemeClr val="accent4"/>
          </a:solidFill>
        </p:spPr>
        <p:txBody>
          <a:bodyPr anchor="ctr"/>
          <a:lstStyle>
            <a:lvl1pPr algn="ctr">
              <a:defRPr sz="2800" b="1">
                <a:solidFill>
                  <a:schemeClr val="accent2"/>
                </a:solidFill>
              </a:defRPr>
            </a:lvl1pPr>
            <a:lvl2pPr marL="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Text eingeben</a:t>
            </a:r>
          </a:p>
        </p:txBody>
      </p:sp>
      <p:sp>
        <p:nvSpPr>
          <p:cNvPr id="10" name="Bildplatzhalter 6"/>
          <p:cNvSpPr>
            <a:spLocks noGrp="1" noChangeAspect="1"/>
          </p:cNvSpPr>
          <p:nvPr>
            <p:ph type="pic" sz="quarter" idx="13" hasCustomPrompt="1"/>
          </p:nvPr>
        </p:nvSpPr>
        <p:spPr bwMode="gray">
          <a:xfrm>
            <a:off x="995914" y="2248965"/>
            <a:ext cx="2634306" cy="2651528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Bildplatzhalter 6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6781577" y="909216"/>
            <a:ext cx="2634306" cy="2651528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Bildplatzhalter 6"/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2331067" y="908050"/>
            <a:ext cx="1302133" cy="130303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3" name="Bildplatzhalter 6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5446424" y="908050"/>
            <a:ext cx="1302133" cy="130303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4" name="Bildplatzhalter 6"/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9451883" y="3596910"/>
            <a:ext cx="1302133" cy="130303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5" name="Bildplatzhalter 6"/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5446424" y="4042680"/>
            <a:ext cx="1302133" cy="130303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6" name="Bildplatzhalter 6"/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995914" y="908050"/>
            <a:ext cx="1302133" cy="130303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94" name="Titel 29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95" name="Datumsplatzhalter 294"/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296" name="Fußzeilenplatzhalter 295"/>
          <p:cNvSpPr>
            <a:spLocks noGrp="1"/>
          </p:cNvSpPr>
          <p:nvPr>
            <p:ph type="ftr" sz="quarter" idx="26"/>
          </p:nvPr>
        </p:nvSpPr>
        <p:spPr bwMode="gray"/>
        <p:txBody>
          <a:bodyPr/>
          <a:lstStyle/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297" name="Foliennummernplatzhalter 296"/>
          <p:cNvSpPr>
            <a:spLocks noGrp="1"/>
          </p:cNvSpPr>
          <p:nvPr>
            <p:ph type="sldNum" sz="quarter" idx="27"/>
          </p:nvPr>
        </p:nvSpPr>
        <p:spPr bwMode="gray"/>
        <p:txBody>
          <a:bodyPr/>
          <a:lstStyle/>
          <a:p>
            <a:fld id="{70528D5D-9894-40DB-BE4B-72FD7666223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79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5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292605" y="2976092"/>
            <a:ext cx="3597639" cy="950376"/>
          </a:xfrm>
          <a:prstGeom prst="rect">
            <a:avLst/>
          </a:prstGeom>
        </p:spPr>
      </p:pic>
      <p:pic>
        <p:nvPicPr>
          <p:cNvPr id="7" name="図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3113690"/>
            <a:ext cx="2080171" cy="37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 (Whit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13"/>
          <p:cNvSpPr/>
          <p:nvPr userDrawn="1"/>
        </p:nvSpPr>
        <p:spPr bwMode="gray">
          <a:xfrm>
            <a:off x="0" y="4714043"/>
            <a:ext cx="12192119" cy="21547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de-DE" altLang="ja-JP" sz="1800" b="0" i="0" dirty="0">
              <a:latin typeface="HGPGothicE" charset="-128"/>
              <a:ea typeface="HGPGothicE" charset="-128"/>
            </a:endParaRPr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2192000" cy="4713288"/>
          </a:xfrm>
          <a:solidFill>
            <a:schemeClr val="bg2"/>
          </a:solidFill>
        </p:spPr>
        <p:txBody>
          <a:bodyPr/>
          <a:lstStyle>
            <a:lvl1pPr>
              <a:defRPr sz="1800"/>
            </a:lvl1pPr>
          </a:lstStyle>
          <a:p>
            <a:r>
              <a:rPr lang="de-DE" dirty="0"/>
              <a:t>Bild durch Klicken auf das Icon hinzufügen und anschließend in den Hintergrund setzen!</a:t>
            </a:r>
          </a:p>
          <a:p>
            <a:endParaRPr lang="de-DE" dirty="0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21200"/>
            <a:ext cx="3575998" cy="6436801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202769" y="4941167"/>
            <a:ext cx="9438369" cy="936105"/>
          </a:xfrm>
        </p:spPr>
        <p:txBody>
          <a:bodyPr anchor="b"/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202769" y="5908008"/>
            <a:ext cx="9438369" cy="257842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PresentationSubtitle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02769" y="6381328"/>
            <a:ext cx="9438369" cy="360785"/>
          </a:xfrm>
        </p:spPr>
        <p:txBody>
          <a:bodyPr anchor="b"/>
          <a:lstStyle>
            <a:lvl1pPr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216000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43200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6480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Name, Date</a:t>
            </a:r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560950" y="536400"/>
            <a:ext cx="2286000" cy="60388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40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0528D5D-9894-40DB-BE4B-72FD766622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2208213" y="908050"/>
            <a:ext cx="9432925" cy="5257800"/>
          </a:xfrm>
        </p:spPr>
        <p:txBody>
          <a:bodyPr tIns="108000"/>
          <a:lstStyle>
            <a:lvl1pPr marL="720000" indent="-72000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200000"/>
              <a:buFont typeface="+mj-lt"/>
              <a:buAutoNum type="arabicPeriod"/>
              <a:defRPr sz="2000"/>
            </a:lvl1pPr>
            <a:lvl2pPr marL="936000" indent="-216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2000"/>
            </a:lvl2pPr>
            <a:lvl3pPr marL="1152000" indent="-216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2000"/>
            </a:lvl3pPr>
            <a:lvl4pPr marL="1368000" indent="-216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2000"/>
            </a:lvl4pPr>
            <a:lvl5pPr marL="1584000" indent="-216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865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Midd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211050" cy="643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208213" y="1793082"/>
            <a:ext cx="7775575" cy="2852737"/>
          </a:xfrm>
        </p:spPr>
        <p:txBody>
          <a:bodyPr anchor="ctr"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208213" y="4698099"/>
            <a:ext cx="7775575" cy="1467751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Rectangle 17"/>
          <p:cNvSpPr/>
          <p:nvPr userDrawn="1"/>
        </p:nvSpPr>
        <p:spPr bwMode="gray">
          <a:xfrm>
            <a:off x="0" y="6434124"/>
            <a:ext cx="12192000" cy="42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6" name="図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535096" y="6503752"/>
            <a:ext cx="1178351" cy="296174"/>
          </a:xfrm>
          <a:prstGeom prst="rect">
            <a:avLst/>
          </a:prstGeom>
        </p:spPr>
      </p:pic>
      <p:pic>
        <p:nvPicPr>
          <p:cNvPr id="8" name="図 1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5581651"/>
            <a:ext cx="709083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416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391" userDrawn="1">
          <p15:clr>
            <a:srgbClr val="FBAE40"/>
          </p15:clr>
        </p15:guide>
        <p15:guide id="2" pos="62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 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0528D5D-9894-40DB-BE4B-72FD766622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446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4" pos="7333" userDrawn="1">
          <p15:clr>
            <a:srgbClr val="FBAE40"/>
          </p15:clr>
        </p15:guide>
        <p15:guide id="6" orient="horz" pos="436" userDrawn="1">
          <p15:clr>
            <a:srgbClr val="FBAE40"/>
          </p15:clr>
        </p15:guide>
        <p15:guide id="7" orient="horz" pos="388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0528D5D-9894-40DB-BE4B-72FD7666223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194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Bildplatzhalter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1" y="908050"/>
            <a:ext cx="12192000" cy="5952398"/>
          </a:xfrm>
          <a:solidFill>
            <a:schemeClr val="accent4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durch Klicken auf das Icon hinzufügen und anschließend in den Hintergrund setzen!</a:t>
            </a:r>
          </a:p>
          <a:p>
            <a:endParaRPr lang="de-DE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0535096" y="6503752"/>
            <a:ext cx="1178351" cy="296174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424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screen 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0528D5D-9894-40DB-BE4B-72FD766622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0" y="3727448"/>
            <a:ext cx="12192000" cy="2700000"/>
          </a:xfrm>
          <a:solidFill>
            <a:schemeClr val="bg2"/>
          </a:solidFill>
        </p:spPr>
        <p:txBody>
          <a:bodyPr lIns="540000" tIns="180000" rIns="540000" bIns="180000" numCol="2" spcCol="43200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4"/>
          </p:nvPr>
        </p:nvSpPr>
        <p:spPr bwMode="gray">
          <a:xfrm>
            <a:off x="0" y="908050"/>
            <a:ext cx="12192000" cy="2819398"/>
          </a:xfrm>
          <a:solidFill>
            <a:schemeClr val="accent4"/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" y="5581651"/>
            <a:ext cx="709083" cy="127635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575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 bwMode="gray">
          <a:xfrm>
            <a:off x="0" y="6434124"/>
            <a:ext cx="12192000" cy="42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8" name="図 3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535096" y="6503752"/>
            <a:ext cx="1178351" cy="296174"/>
          </a:xfrm>
          <a:prstGeom prst="rect">
            <a:avLst/>
          </a:prstGeom>
        </p:spPr>
      </p:pic>
      <p:pic>
        <p:nvPicPr>
          <p:cNvPr id="9" name="図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50863" y="188913"/>
            <a:ext cx="11090275" cy="5286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50863" y="908051"/>
            <a:ext cx="11090275" cy="5257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9192344" y="6574524"/>
            <a:ext cx="962462" cy="14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550863" y="6574524"/>
            <a:ext cx="4114800" cy="144000"/>
          </a:xfrm>
          <a:prstGeom prst="rect">
            <a:avLst/>
          </a:prstGeom>
        </p:spPr>
        <p:txBody>
          <a:bodyPr vert="horz" lIns="18000" tIns="0" rIns="0" bIns="0" rtlCol="0" anchor="ctr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5849938" y="6574524"/>
            <a:ext cx="492125" cy="14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fld id="{70528D5D-9894-40DB-BE4B-72FD7666223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89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5" r:id="rId2"/>
    <p:sldLayoutId id="2147483666" r:id="rId3"/>
    <p:sldLayoutId id="2147483656" r:id="rId4"/>
    <p:sldLayoutId id="2147483651" r:id="rId5"/>
    <p:sldLayoutId id="2147483650" r:id="rId6"/>
    <p:sldLayoutId id="2147483655" r:id="rId7"/>
    <p:sldLayoutId id="2147483657" r:id="rId8"/>
    <p:sldLayoutId id="2147483660" r:id="rId9"/>
    <p:sldLayoutId id="2147483661" r:id="rId10"/>
    <p:sldLayoutId id="2147483662" r:id="rId11"/>
    <p:sldLayoutId id="2147483663" r:id="rId12"/>
    <p:sldLayoutId id="2147483673" r:id="rId13"/>
    <p:sldLayoutId id="2147483664" r:id="rId14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47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  <p15:guide id="9" orient="horz" pos="1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 userDrawn="1"/>
        </p:nvSpPr>
        <p:spPr bwMode="gray">
          <a:xfrm>
            <a:off x="0" y="6434124"/>
            <a:ext cx="12192000" cy="42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8" name="図 3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535096" y="6503752"/>
            <a:ext cx="1178351" cy="296174"/>
          </a:xfrm>
          <a:prstGeom prst="rect">
            <a:avLst/>
          </a:prstGeom>
        </p:spPr>
      </p:pic>
      <p:pic>
        <p:nvPicPr>
          <p:cNvPr id="9" name="図 19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50863" y="188913"/>
            <a:ext cx="11090275" cy="5286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50863" y="908051"/>
            <a:ext cx="11090275" cy="5257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9192344" y="6574524"/>
            <a:ext cx="962462" cy="14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550863" y="6574524"/>
            <a:ext cx="4114800" cy="144000"/>
          </a:xfrm>
          <a:prstGeom prst="rect">
            <a:avLst/>
          </a:prstGeom>
        </p:spPr>
        <p:txBody>
          <a:bodyPr vert="horz" lIns="18000" tIns="0" rIns="0" bIns="0" rtlCol="0" anchor="ctr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NTT DATA Deutschland 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5849938" y="6574524"/>
            <a:ext cx="492125" cy="14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fld id="{70528D5D-9894-40DB-BE4B-72FD7666223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78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47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6" orient="horz" pos="572">
          <p15:clr>
            <a:srgbClr val="F26B43"/>
          </p15:clr>
        </p15:guide>
        <p15:guide id="7" orient="horz" pos="436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orient="horz" pos="1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55" Type="http://schemas.openxmlformats.org/officeDocument/2006/relationships/image" Target="../media/image4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54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3" Type="http://schemas.openxmlformats.org/officeDocument/2006/relationships/image" Target="../media/image44.png"/><Relationship Id="rId5" Type="http://schemas.openxmlformats.org/officeDocument/2006/relationships/image" Target="../media/image14.png"/><Relationship Id="rId52" Type="http://schemas.openxmlformats.org/officeDocument/2006/relationships/image" Target="../media/image320.sv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hyperlink" Target="https://github.com/aws/containers-roadmap/projects/1?card_filter_query=label%3Aeks" TargetMode="Externa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tangle 7"/>
          <p:cNvSpPr/>
          <p:nvPr/>
        </p:nvSpPr>
        <p:spPr>
          <a:xfrm>
            <a:off x="-36514" y="4030133"/>
            <a:ext cx="12228514" cy="1542871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697215" y="4801546"/>
            <a:ext cx="6098695" cy="704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Wolfgang Unger, Krasimir </a:t>
            </a:r>
            <a:r>
              <a:rPr lang="de-DE" sz="1600" dirty="0" smtClean="0">
                <a:solidFill>
                  <a:schemeClr val="bg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Dzhigovechki NTT DATA Germany</a:t>
            </a:r>
            <a:br>
              <a:rPr lang="de-DE" sz="1600" dirty="0" smtClean="0">
                <a:solidFill>
                  <a:schemeClr val="bg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</a:br>
            <a:r>
              <a:rPr lang="de-DE" sz="1200" dirty="0" smtClean="0">
                <a:solidFill>
                  <a:schemeClr val="bg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15 May 2019</a:t>
            </a:r>
            <a:endParaRPr lang="en-GB" sz="1200" dirty="0">
              <a:solidFill>
                <a:schemeClr val="bg1"/>
              </a:solidFill>
              <a:latin typeface="Arial" panose="020B060402020202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7" name="Rectangle 2"/>
          <p:cNvSpPr/>
          <p:nvPr/>
        </p:nvSpPr>
        <p:spPr>
          <a:xfrm>
            <a:off x="697216" y="4262718"/>
            <a:ext cx="815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1942 report" pitchFamily="1" charset="0"/>
                <a:ea typeface="Dotum" panose="020B0600000101010101" pitchFamily="34" charset="-127"/>
              </a:rPr>
              <a:t>Container </a:t>
            </a:r>
            <a:r>
              <a:rPr lang="en-US" sz="2800" b="1" dirty="0">
                <a:solidFill>
                  <a:schemeClr val="bg1"/>
                </a:solidFill>
                <a:latin typeface="1942 report" pitchFamily="1" charset="0"/>
                <a:ea typeface="Dotum" panose="020B0600000101010101" pitchFamily="34" charset="-127"/>
              </a:rPr>
              <a:t>Orchestration </a:t>
            </a:r>
            <a:r>
              <a:rPr lang="en-US" sz="2800" b="1" dirty="0" smtClean="0">
                <a:solidFill>
                  <a:schemeClr val="bg1"/>
                </a:solidFill>
                <a:latin typeface="1942 report" pitchFamily="1" charset="0"/>
                <a:ea typeface="Dotum" panose="020B0600000101010101" pitchFamily="34" charset="-127"/>
              </a:rPr>
              <a:t>on </a:t>
            </a:r>
            <a:r>
              <a:rPr lang="en-US" sz="2800" b="1" dirty="0">
                <a:solidFill>
                  <a:schemeClr val="bg1"/>
                </a:solidFill>
                <a:latin typeface="1942 report" pitchFamily="1" charset="0"/>
                <a:ea typeface="Dotum" panose="020B0600000101010101" pitchFamily="34" charset="-127"/>
              </a:rPr>
              <a:t>AWS: ECS vs. EKS</a:t>
            </a:r>
            <a:endParaRPr lang="en-GB" sz="2800" b="1" dirty="0">
              <a:solidFill>
                <a:schemeClr val="bg1"/>
              </a:solidFill>
              <a:latin typeface="1942 report" pitchFamily="1" charset="0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19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0" y="-4808"/>
            <a:ext cx="12192000" cy="6858001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52" y="2200835"/>
            <a:ext cx="3009087" cy="2922701"/>
          </a:xfrm>
          <a:prstGeom prst="rect">
            <a:avLst/>
          </a:prstGeom>
        </p:spPr>
      </p:pic>
      <p:sp>
        <p:nvSpPr>
          <p:cNvPr id="46" name="Rectangle 7"/>
          <p:cNvSpPr/>
          <p:nvPr/>
        </p:nvSpPr>
        <p:spPr>
          <a:xfrm>
            <a:off x="0" y="654372"/>
            <a:ext cx="5880100" cy="106012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 smtClean="0">
                <a:solidFill>
                  <a:srgbClr val="FFFFFF"/>
                </a:solidFill>
              </a:rPr>
              <a:t>    What is Kubernetes?</a:t>
            </a:r>
            <a:endParaRPr lang="en-GB" sz="4000" b="1" dirty="0">
              <a:solidFill>
                <a:srgbClr val="FFFFFF"/>
              </a:solidFill>
            </a:endParaRPr>
          </a:p>
        </p:txBody>
      </p:sp>
      <p:sp>
        <p:nvSpPr>
          <p:cNvPr id="6" name="Textplatzhalter 3"/>
          <p:cNvSpPr txBox="1">
            <a:spLocks/>
          </p:cNvSpPr>
          <p:nvPr/>
        </p:nvSpPr>
        <p:spPr bwMode="gray">
          <a:xfrm>
            <a:off x="6436790" y="2684639"/>
            <a:ext cx="4750497" cy="207239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 bwMode="gray">
          <a:xfrm>
            <a:off x="6537587" y="2892824"/>
            <a:ext cx="1964906" cy="4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2400" b="1" dirty="0" smtClean="0"/>
              <a:t> </a:t>
            </a:r>
            <a:endParaRPr lang="de-DE" sz="1600" b="1" dirty="0" smtClean="0"/>
          </a:p>
        </p:txBody>
      </p:sp>
      <p:sp>
        <p:nvSpPr>
          <p:cNvPr id="9" name="Textplatzhalter 5"/>
          <p:cNvSpPr txBox="1">
            <a:spLocks/>
          </p:cNvSpPr>
          <p:nvPr/>
        </p:nvSpPr>
        <p:spPr bwMode="gray">
          <a:xfrm>
            <a:off x="6532933" y="3335774"/>
            <a:ext cx="4430557" cy="57437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33" y="2819879"/>
            <a:ext cx="423973" cy="411802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 bwMode="gray">
          <a:xfrm>
            <a:off x="6532932" y="3495187"/>
            <a:ext cx="4430557" cy="12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1600" dirty="0" smtClean="0"/>
              <a:t>Open </a:t>
            </a:r>
            <a:r>
              <a:rPr lang="de-DE" sz="1600" dirty="0" err="1" smtClean="0"/>
              <a:t>source</a:t>
            </a:r>
            <a:r>
              <a:rPr lang="de-DE" sz="1600" dirty="0" smtClean="0"/>
              <a:t> </a:t>
            </a:r>
            <a:r>
              <a:rPr lang="de-DE" sz="1600" dirty="0" err="1" smtClean="0"/>
              <a:t>container</a:t>
            </a:r>
            <a:r>
              <a:rPr lang="de-DE" sz="1600" dirty="0" smtClean="0"/>
              <a:t> </a:t>
            </a:r>
            <a:r>
              <a:rPr lang="de-DE" sz="1600" dirty="0" err="1" smtClean="0"/>
              <a:t>management</a:t>
            </a:r>
            <a:r>
              <a:rPr lang="de-DE" sz="1600" dirty="0" smtClean="0"/>
              <a:t> </a:t>
            </a:r>
            <a:r>
              <a:rPr lang="de-DE" sz="1600" dirty="0" err="1" smtClean="0"/>
              <a:t>plattform</a:t>
            </a:r>
            <a:r>
              <a:rPr lang="de-DE" sz="1600" dirty="0" smtClean="0"/>
              <a:t> 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1600" dirty="0" err="1" smtClean="0">
                <a:solidFill>
                  <a:schemeClr val="tx1"/>
                </a:solidFill>
              </a:rPr>
              <a:t>Helps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you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on </a:t>
            </a:r>
            <a:r>
              <a:rPr lang="de-DE" sz="1600" dirty="0" err="1" smtClean="0">
                <a:solidFill>
                  <a:schemeClr val="tx1"/>
                </a:solidFill>
              </a:rPr>
              <a:t>scale</a:t>
            </a:r>
            <a:endParaRPr lang="de-DE" sz="1600" dirty="0" smtClean="0">
              <a:solidFill>
                <a:schemeClr val="tx1"/>
              </a:solidFill>
            </a:endParaRP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1600" dirty="0" err="1" smtClean="0"/>
              <a:t>Gives</a:t>
            </a:r>
            <a:r>
              <a:rPr lang="de-DE" sz="1600" dirty="0" smtClean="0"/>
              <a:t> </a:t>
            </a:r>
            <a:r>
              <a:rPr lang="de-DE" sz="1600" dirty="0" err="1" smtClean="0"/>
              <a:t>you</a:t>
            </a:r>
            <a:r>
              <a:rPr lang="de-DE" sz="1600" dirty="0" smtClean="0"/>
              <a:t> primitives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building</a:t>
            </a:r>
            <a:r>
              <a:rPr lang="de-DE" sz="1600" dirty="0" smtClean="0"/>
              <a:t> modern </a:t>
            </a:r>
            <a:r>
              <a:rPr lang="de-DE" sz="1600" dirty="0" err="1" smtClean="0"/>
              <a:t>apps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8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036" y="-3395"/>
            <a:ext cx="12198035" cy="6861396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44379" y="1937085"/>
            <a:ext cx="11802979" cy="450859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8" y="3042384"/>
            <a:ext cx="5453820" cy="147900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 bwMode="gray">
          <a:xfrm>
            <a:off x="592048" y="4775391"/>
            <a:ext cx="6713623" cy="5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2200" dirty="0" err="1" smtClean="0">
                <a:solidFill>
                  <a:schemeClr val="tx1"/>
                </a:solidFill>
              </a:rPr>
              <a:t>Elastic</a:t>
            </a:r>
            <a:r>
              <a:rPr lang="de-DE" sz="2200" dirty="0" smtClean="0">
                <a:solidFill>
                  <a:schemeClr val="tx1"/>
                </a:solidFill>
              </a:rPr>
              <a:t> </a:t>
            </a:r>
            <a:r>
              <a:rPr lang="de-DE" sz="2200" dirty="0" err="1" smtClean="0">
                <a:solidFill>
                  <a:schemeClr val="tx1"/>
                </a:solidFill>
              </a:rPr>
              <a:t>container</a:t>
            </a:r>
            <a:r>
              <a:rPr lang="de-DE" sz="2200" dirty="0" smtClean="0">
                <a:solidFill>
                  <a:schemeClr val="tx1"/>
                </a:solidFill>
              </a:rPr>
              <a:t> Service </a:t>
            </a:r>
            <a:r>
              <a:rPr lang="de-DE" sz="2200" dirty="0" err="1" smtClean="0">
                <a:solidFill>
                  <a:schemeClr val="tx1"/>
                </a:solidFill>
              </a:rPr>
              <a:t>for</a:t>
            </a:r>
            <a:r>
              <a:rPr lang="de-DE" sz="2200" dirty="0" smtClean="0">
                <a:solidFill>
                  <a:schemeClr val="tx1"/>
                </a:solidFill>
              </a:rPr>
              <a:t> </a:t>
            </a:r>
            <a:r>
              <a:rPr lang="de-DE" sz="2200" dirty="0" err="1" smtClean="0">
                <a:solidFill>
                  <a:schemeClr val="tx1"/>
                </a:solidFill>
              </a:rPr>
              <a:t>Kubernetes</a:t>
            </a:r>
            <a:r>
              <a:rPr lang="de-DE" sz="2200" dirty="0" smtClean="0">
                <a:solidFill>
                  <a:schemeClr val="tx1"/>
                </a:solidFill>
              </a:rPr>
              <a:t> (EKS)</a:t>
            </a:r>
          </a:p>
        </p:txBody>
      </p:sp>
      <p:sp>
        <p:nvSpPr>
          <p:cNvPr id="23" name="Textplatzhalter 5"/>
          <p:cNvSpPr txBox="1">
            <a:spLocks/>
          </p:cNvSpPr>
          <p:nvPr/>
        </p:nvSpPr>
        <p:spPr bwMode="gray">
          <a:xfrm>
            <a:off x="7431826" y="2846804"/>
            <a:ext cx="4224635" cy="45719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7431826" y="3042383"/>
            <a:ext cx="42246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/>
              <a:t>Managed</a:t>
            </a:r>
            <a:r>
              <a:rPr lang="de-DE" b="1" dirty="0" smtClean="0"/>
              <a:t> Control </a:t>
            </a:r>
            <a:r>
              <a:rPr lang="de-DE" b="1" dirty="0"/>
              <a:t>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Managing </a:t>
            </a:r>
            <a:r>
              <a:rPr lang="de-DE" dirty="0" err="1"/>
              <a:t>the</a:t>
            </a:r>
            <a:r>
              <a:rPr lang="de-DE" dirty="0"/>
              <a:t> API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C</a:t>
            </a:r>
            <a:r>
              <a:rPr lang="de-DE" dirty="0" smtClean="0"/>
              <a:t>loud </a:t>
            </a:r>
            <a:r>
              <a:rPr lang="de-DE" dirty="0"/>
              <a:t>Controller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smtClean="0"/>
              <a:t>Scheduler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etcd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persistent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 smtClean="0"/>
              <a:t>kubernetes</a:t>
            </a:r>
            <a:endParaRPr lang="de-DE" dirty="0" smtClean="0"/>
          </a:p>
          <a:p>
            <a:endParaRPr lang="de-DE" dirty="0"/>
          </a:p>
          <a:p>
            <a:r>
              <a:rPr lang="de-DE" b="1" dirty="0" smtClean="0"/>
              <a:t>Integrated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other</a:t>
            </a:r>
            <a:r>
              <a:rPr lang="de-DE" b="1" dirty="0" smtClean="0"/>
              <a:t> AWS Services</a:t>
            </a:r>
            <a:endParaRPr lang="de-DE" b="1" dirty="0"/>
          </a:p>
          <a:p>
            <a:endParaRPr lang="de-DE" dirty="0"/>
          </a:p>
          <a:p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need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manage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worker</a:t>
            </a:r>
            <a:r>
              <a:rPr lang="de-DE" dirty="0"/>
              <a:t> </a:t>
            </a:r>
            <a:r>
              <a:rPr lang="de-DE" dirty="0" err="1"/>
              <a:t>nodes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26" y="2097810"/>
            <a:ext cx="701443" cy="690921"/>
          </a:xfrm>
          <a:prstGeom prst="rect">
            <a:avLst/>
          </a:prstGeom>
        </p:spPr>
      </p:pic>
      <p:sp>
        <p:nvSpPr>
          <p:cNvPr id="30" name="Rectangle 7"/>
          <p:cNvSpPr/>
          <p:nvPr/>
        </p:nvSpPr>
        <p:spPr>
          <a:xfrm>
            <a:off x="-11289" y="654372"/>
            <a:ext cx="4089994" cy="102870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FFFF"/>
                </a:solidFill>
              </a:rPr>
              <a:t> </a:t>
            </a:r>
            <a:r>
              <a:rPr lang="en-GB" sz="4000" b="1" dirty="0" smtClean="0">
                <a:solidFill>
                  <a:srgbClr val="FFFFFF"/>
                </a:solidFill>
              </a:rPr>
              <a:t>  Amazon EKS</a:t>
            </a:r>
            <a:endParaRPr lang="en-GB" sz="4000" b="1" dirty="0">
              <a:solidFill>
                <a:srgbClr val="FFFFFF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2120" y="1837436"/>
            <a:ext cx="3409581" cy="470789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43230" y="2097810"/>
            <a:ext cx="2774117" cy="32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036" y="-3395"/>
            <a:ext cx="12198035" cy="6861396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0" name="Rectangle 7"/>
          <p:cNvSpPr/>
          <p:nvPr/>
        </p:nvSpPr>
        <p:spPr>
          <a:xfrm>
            <a:off x="-11289" y="654372"/>
            <a:ext cx="4089994" cy="102870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FFFF"/>
                </a:solidFill>
              </a:rPr>
              <a:t> </a:t>
            </a:r>
            <a:r>
              <a:rPr lang="en-GB" sz="4000" b="1" dirty="0" smtClean="0">
                <a:solidFill>
                  <a:srgbClr val="FFFFFF"/>
                </a:solidFill>
              </a:rPr>
              <a:t>  Amazon EKS</a:t>
            </a:r>
            <a:endParaRPr lang="en-GB" sz="4000" b="1" dirty="0">
              <a:solidFill>
                <a:srgbClr val="FFFFFF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2120" y="1837436"/>
            <a:ext cx="3409581" cy="4707892"/>
          </a:xfrm>
          <a:prstGeom prst="rect">
            <a:avLst/>
          </a:prstGeom>
        </p:spPr>
      </p:pic>
      <p:sp>
        <p:nvSpPr>
          <p:cNvPr id="15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8758" y="1837436"/>
            <a:ext cx="11802979" cy="4707892"/>
          </a:xfrm>
          <a:solidFill>
            <a:schemeClr val="bg1">
              <a:alpha val="94000"/>
            </a:schemeClr>
          </a:solidFill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65" y="1993822"/>
            <a:ext cx="4197257" cy="419725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31" y="2283615"/>
            <a:ext cx="7011013" cy="38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035" y="-1"/>
            <a:ext cx="12192000" cy="6858001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6" name="Rectangle 7"/>
          <p:cNvSpPr/>
          <p:nvPr/>
        </p:nvSpPr>
        <p:spPr>
          <a:xfrm>
            <a:off x="-11289" y="654372"/>
            <a:ext cx="4397022" cy="106012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FFFF"/>
                </a:solidFill>
              </a:rPr>
              <a:t> </a:t>
            </a:r>
            <a:r>
              <a:rPr lang="en-GB" sz="4000" b="1" dirty="0" smtClean="0">
                <a:solidFill>
                  <a:srgbClr val="FFFFFF"/>
                </a:solidFill>
              </a:rPr>
              <a:t>  How it works?</a:t>
            </a:r>
            <a:endParaRPr lang="en-GB" sz="4000" b="1" dirty="0">
              <a:solidFill>
                <a:srgbClr val="FFFFFF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77" y="2368873"/>
            <a:ext cx="1062185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035" y="-1"/>
            <a:ext cx="12192000" cy="6858001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6" name="Rectangle 7"/>
          <p:cNvSpPr/>
          <p:nvPr/>
        </p:nvSpPr>
        <p:spPr>
          <a:xfrm>
            <a:off x="-11289" y="654372"/>
            <a:ext cx="5633156" cy="106012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FFFF"/>
                </a:solidFill>
              </a:rPr>
              <a:t> </a:t>
            </a:r>
            <a:r>
              <a:rPr lang="en-GB" sz="4000" b="1" dirty="0" smtClean="0">
                <a:solidFill>
                  <a:srgbClr val="FFFFFF"/>
                </a:solidFill>
              </a:rPr>
              <a:t>  How to get started?</a:t>
            </a:r>
            <a:endParaRPr lang="en-GB" sz="4000" b="1" dirty="0">
              <a:solidFill>
                <a:srgbClr val="FFFFFF"/>
              </a:solidFill>
            </a:endParaRP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27785" y="2515304"/>
            <a:ext cx="3902345" cy="2993672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228581" y="3163665"/>
            <a:ext cx="3710058" cy="50740"/>
          </a:xfrm>
          <a:solidFill>
            <a:schemeClr val="tx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14" name="Textplatzhalter 3"/>
          <p:cNvSpPr txBox="1">
            <a:spLocks/>
          </p:cNvSpPr>
          <p:nvPr/>
        </p:nvSpPr>
        <p:spPr bwMode="gray">
          <a:xfrm>
            <a:off x="4130926" y="2515304"/>
            <a:ext cx="3902345" cy="299367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99" y="3823310"/>
            <a:ext cx="3710058" cy="83341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 bwMode="gray">
          <a:xfrm>
            <a:off x="262448" y="2746067"/>
            <a:ext cx="2119508" cy="4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2000" b="1" dirty="0" err="1"/>
              <a:t>CloudFormation</a:t>
            </a:r>
            <a:endParaRPr lang="de-DE" sz="1100" b="1" dirty="0"/>
          </a:p>
        </p:txBody>
      </p:sp>
      <p:sp>
        <p:nvSpPr>
          <p:cNvPr id="16" name="Textfeld 15"/>
          <p:cNvSpPr txBox="1"/>
          <p:nvPr/>
        </p:nvSpPr>
        <p:spPr bwMode="gray">
          <a:xfrm>
            <a:off x="4257514" y="2723490"/>
            <a:ext cx="1645372" cy="4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2000" b="1" dirty="0" smtClean="0"/>
              <a:t>eksctl</a:t>
            </a:r>
            <a:endParaRPr lang="de-DE" sz="1600" b="1" dirty="0" smtClean="0"/>
          </a:p>
        </p:txBody>
      </p:sp>
      <p:sp>
        <p:nvSpPr>
          <p:cNvPr id="22" name="Textplatzhalter 3"/>
          <p:cNvSpPr txBox="1">
            <a:spLocks/>
          </p:cNvSpPr>
          <p:nvPr/>
        </p:nvSpPr>
        <p:spPr bwMode="gray">
          <a:xfrm>
            <a:off x="8118125" y="2540749"/>
            <a:ext cx="3902345" cy="299367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dirty="0"/>
          </a:p>
        </p:txBody>
      </p:sp>
      <p:sp>
        <p:nvSpPr>
          <p:cNvPr id="24" name="Textfeld 23"/>
          <p:cNvSpPr txBox="1"/>
          <p:nvPr/>
        </p:nvSpPr>
        <p:spPr bwMode="gray">
          <a:xfrm>
            <a:off x="8253199" y="2757356"/>
            <a:ext cx="1645372" cy="4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2000" b="1" dirty="0" smtClean="0"/>
              <a:t>Terraform &amp; </a:t>
            </a:r>
            <a:r>
              <a:rPr lang="de-DE" sz="2000" b="1" dirty="0" err="1" smtClean="0"/>
              <a:t>Others</a:t>
            </a:r>
            <a:endParaRPr lang="de-DE" sz="1400" b="1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 bwMode="gray">
          <a:xfrm>
            <a:off x="8225557" y="3180596"/>
            <a:ext cx="3710058" cy="5074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63" y="3299607"/>
            <a:ext cx="2022685" cy="2022685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 bwMode="gray">
          <a:xfrm>
            <a:off x="4257514" y="3174950"/>
            <a:ext cx="3710058" cy="5074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c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02" y="3358867"/>
            <a:ext cx="1399131" cy="1397067"/>
          </a:xfrm>
          <a:prstGeom prst="rect">
            <a:avLst/>
          </a:prstGeom>
        </p:spPr>
      </p:pic>
      <p:sp>
        <p:nvSpPr>
          <p:cNvPr id="29" name="Textfeld 28"/>
          <p:cNvSpPr txBox="1"/>
          <p:nvPr/>
        </p:nvSpPr>
        <p:spPr bwMode="gray">
          <a:xfrm>
            <a:off x="10126133" y="451103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3200" b="1" dirty="0" smtClean="0">
                <a:solidFill>
                  <a:schemeClr val="tx1"/>
                </a:solidFill>
              </a:rPr>
              <a:t>…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04" y="1297460"/>
            <a:ext cx="11530856" cy="501684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1670" y="241339"/>
            <a:ext cx="16401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eksctl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18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036" y="-3395"/>
            <a:ext cx="12198035" cy="6861396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44379" y="1937084"/>
            <a:ext cx="11802979" cy="4704347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 bwMode="gray">
          <a:xfrm>
            <a:off x="477441" y="5465202"/>
            <a:ext cx="6713623" cy="5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2000" dirty="0" smtClean="0"/>
              <a:t>The </a:t>
            </a:r>
            <a:r>
              <a:rPr lang="de-DE" sz="2000" dirty="0" err="1" smtClean="0"/>
              <a:t>package</a:t>
            </a:r>
            <a:r>
              <a:rPr lang="de-DE" sz="2000" dirty="0" smtClean="0"/>
              <a:t> </a:t>
            </a:r>
            <a:r>
              <a:rPr lang="de-DE" sz="2000" dirty="0" err="1" smtClean="0"/>
              <a:t>manager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Kubernetes</a:t>
            </a:r>
            <a:endParaRPr lang="de-DE" sz="2000" dirty="0" smtClean="0">
              <a:solidFill>
                <a:schemeClr val="tx1"/>
              </a:solidFill>
            </a:endParaRPr>
          </a:p>
        </p:txBody>
      </p:sp>
      <p:sp>
        <p:nvSpPr>
          <p:cNvPr id="23" name="Textplatzhalter 5"/>
          <p:cNvSpPr txBox="1">
            <a:spLocks/>
          </p:cNvSpPr>
          <p:nvPr/>
        </p:nvSpPr>
        <p:spPr bwMode="gray">
          <a:xfrm flipV="1">
            <a:off x="6641432" y="2780229"/>
            <a:ext cx="5015029" cy="45719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641432" y="2881750"/>
            <a:ext cx="501502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b="1" dirty="0" smtClean="0"/>
              <a:t>Charts</a:t>
            </a:r>
            <a:r>
              <a:rPr lang="en-US" sz="1600" b="1" dirty="0" smtClean="0"/>
              <a:t> - </a:t>
            </a:r>
            <a:r>
              <a:rPr lang="en-US" sz="1600" dirty="0" smtClean="0"/>
              <a:t>are </a:t>
            </a:r>
            <a:r>
              <a:rPr lang="en-US" sz="1600" dirty="0"/>
              <a:t>the Helm’s deployable artifacts</a:t>
            </a:r>
            <a:r>
              <a:rPr lang="en-US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 smtClean="0"/>
              <a:t>Release</a:t>
            </a:r>
            <a:r>
              <a:rPr lang="en-US" sz="1600" dirty="0" smtClean="0"/>
              <a:t> - specific </a:t>
            </a:r>
            <a:r>
              <a:rPr lang="en-US" sz="1600" dirty="0"/>
              <a:t>instance of a chart which has been deployed to the </a:t>
            </a:r>
            <a:r>
              <a:rPr lang="en-US" sz="1600" dirty="0" smtClean="0"/>
              <a:t>cluster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 err="1" smtClean="0"/>
              <a:t>Respository</a:t>
            </a:r>
            <a:r>
              <a:rPr lang="en-US" sz="1600" b="1" dirty="0" smtClean="0"/>
              <a:t> - </a:t>
            </a:r>
            <a:r>
              <a:rPr lang="en-US" sz="1600" b="1" dirty="0" err="1" smtClean="0"/>
              <a:t>s</a:t>
            </a:r>
            <a:r>
              <a:rPr lang="en-US" sz="1600" dirty="0" err="1" smtClean="0"/>
              <a:t>place</a:t>
            </a:r>
            <a:r>
              <a:rPr lang="en-US" sz="1600" dirty="0" smtClean="0"/>
              <a:t> </a:t>
            </a:r>
            <a:r>
              <a:rPr lang="en-US" sz="1600" dirty="0"/>
              <a:t>where charts can be collected and shared </a:t>
            </a:r>
            <a:endParaRPr lang="de-DE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DE" sz="1600" b="1" dirty="0"/>
          </a:p>
          <a:p>
            <a:r>
              <a:rPr lang="de-DE" sz="1600" b="1" dirty="0" err="1" smtClean="0"/>
              <a:t>helm</a:t>
            </a:r>
            <a:r>
              <a:rPr lang="de-DE" sz="1600" b="1" dirty="0" smtClean="0"/>
              <a:t> </a:t>
            </a:r>
            <a:r>
              <a:rPr lang="de-DE" sz="1600" b="1" dirty="0" err="1"/>
              <a:t>search</a:t>
            </a:r>
            <a:r>
              <a:rPr lang="de-DE" sz="1600" b="1" dirty="0"/>
              <a:t> </a:t>
            </a:r>
            <a:r>
              <a:rPr lang="de-DE" sz="1600" b="1" dirty="0" err="1" smtClean="0"/>
              <a:t>wordpress</a:t>
            </a:r>
            <a:endParaRPr lang="de-DE" sz="1600" b="1" dirty="0"/>
          </a:p>
          <a:p>
            <a:endParaRPr lang="de-DE" b="1" dirty="0" smtClean="0"/>
          </a:p>
          <a:p>
            <a:r>
              <a:rPr lang="en-US" sz="1600" b="1" dirty="0" smtClean="0"/>
              <a:t>helm install --name </a:t>
            </a:r>
            <a:r>
              <a:rPr lang="en-US" sz="1600" b="1" dirty="0" err="1" smtClean="0"/>
              <a:t>wordpress</a:t>
            </a:r>
            <a:r>
              <a:rPr lang="en-US" sz="1600" b="1" dirty="0" smtClean="0"/>
              <a:t> stable/</a:t>
            </a:r>
            <a:r>
              <a:rPr lang="en-US" sz="1600" b="1" dirty="0" err="1" smtClean="0"/>
              <a:t>wordpress</a:t>
            </a:r>
            <a:endParaRPr lang="en-US" sz="1600" b="1" dirty="0" smtClean="0"/>
          </a:p>
          <a:p>
            <a:endParaRPr lang="en-US" sz="1600" b="1" dirty="0"/>
          </a:p>
          <a:p>
            <a:r>
              <a:rPr lang="en-US" sz="1600" b="1" dirty="0"/>
              <a:t>h</a:t>
            </a:r>
            <a:r>
              <a:rPr lang="en-US" sz="1600" b="1" dirty="0" smtClean="0"/>
              <a:t>elm delete </a:t>
            </a:r>
            <a:r>
              <a:rPr lang="en-US" sz="1600" b="1" dirty="0" err="1" smtClean="0"/>
              <a:t>wordpress</a:t>
            </a:r>
            <a:endParaRPr lang="en-US" sz="1600" b="1" dirty="0" smtClean="0"/>
          </a:p>
          <a:p>
            <a:endParaRPr lang="en-US" sz="1600" b="1" dirty="0"/>
          </a:p>
        </p:txBody>
      </p:sp>
      <p:sp>
        <p:nvSpPr>
          <p:cNvPr id="30" name="Rectangle 7"/>
          <p:cNvSpPr/>
          <p:nvPr/>
        </p:nvSpPr>
        <p:spPr>
          <a:xfrm>
            <a:off x="-11289" y="654372"/>
            <a:ext cx="2159066" cy="102870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FFFF"/>
                </a:solidFill>
              </a:rPr>
              <a:t> </a:t>
            </a:r>
            <a:r>
              <a:rPr lang="en-GB" sz="4000" b="1" dirty="0" smtClean="0">
                <a:solidFill>
                  <a:srgbClr val="FFFFFF"/>
                </a:solidFill>
              </a:rPr>
              <a:t> H</a:t>
            </a:r>
            <a:r>
              <a:rPr lang="en-GB" sz="4800" b="1" dirty="0" smtClean="0">
                <a:solidFill>
                  <a:srgbClr val="FFFFFF"/>
                </a:solidFill>
              </a:rPr>
              <a:t>elm</a:t>
            </a:r>
            <a:endParaRPr lang="en-GB" sz="4000" b="1" dirty="0">
              <a:solidFill>
                <a:srgbClr val="FFFFFF"/>
              </a:solidFill>
            </a:endParaRPr>
          </a:p>
        </p:txBody>
      </p:sp>
      <p:pic>
        <p:nvPicPr>
          <p:cNvPr id="14" name="Picture 4" descr="D:\projects\BMW_Technology\Jenkins X - AWS Community\helm_logo_transpar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73" y="2881750"/>
            <a:ext cx="2000063" cy="208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projects\BMW_Technology\Jenkins X - AWS Community\helm_logo_transpar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08" y="2168950"/>
            <a:ext cx="477256" cy="49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82217" y="389620"/>
            <a:ext cx="26420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Jenkins X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platzhalter 2"/>
          <p:cNvSpPr txBox="1">
            <a:spLocks/>
          </p:cNvSpPr>
          <p:nvPr/>
        </p:nvSpPr>
        <p:spPr bwMode="gray">
          <a:xfrm>
            <a:off x="6233498" y="2143003"/>
            <a:ext cx="5366320" cy="333675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363" algn="l"/>
              </a:tabLst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6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Automated CI/CD</a:t>
            </a:r>
          </a:p>
          <a:p>
            <a:pPr marL="216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b="1" dirty="0" err="1" smtClean="0">
                <a:solidFill>
                  <a:prstClr val="black"/>
                </a:solidFill>
                <a:latin typeface="Arial"/>
              </a:rPr>
              <a:t>GitOps</a:t>
            </a:r>
            <a:endParaRPr lang="en-GB" b="1" dirty="0" smtClean="0">
              <a:solidFill>
                <a:prstClr val="black"/>
              </a:solidFill>
              <a:latin typeface="Arial"/>
            </a:endParaRPr>
          </a:p>
          <a:p>
            <a:pPr marL="216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b="1" dirty="0" smtClean="0">
                <a:solidFill>
                  <a:prstClr val="black"/>
                </a:solidFill>
                <a:latin typeface="Arial"/>
              </a:rPr>
              <a:t>Pull Request Preview Environments</a:t>
            </a:r>
          </a:p>
          <a:p>
            <a:pPr marL="216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b="1" dirty="0" smtClean="0">
                <a:solidFill>
                  <a:prstClr val="black"/>
                </a:solidFill>
                <a:latin typeface="Arial"/>
              </a:rPr>
              <a:t>Promotions</a:t>
            </a:r>
          </a:p>
          <a:p>
            <a:pPr marL="216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Feedback</a:t>
            </a:r>
            <a:r>
              <a:rPr kumimoji="0" lang="en-GB" sz="1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Issues and Pull Requests</a:t>
            </a:r>
          </a:p>
          <a:p>
            <a:pPr marL="216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b="1" dirty="0" err="1" smtClean="0">
                <a:solidFill>
                  <a:prstClr val="black"/>
                </a:solidFill>
                <a:latin typeface="Arial"/>
              </a:rPr>
              <a:t>DevPods</a:t>
            </a:r>
            <a:endParaRPr kumimoji="0" lang="en-GB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425399" y="3012289"/>
            <a:ext cx="5039554" cy="62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85C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de-DE" sz="16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25"/>
          <p:cNvSpPr>
            <a:spLocks noChangeArrowheads="1"/>
          </p:cNvSpPr>
          <p:nvPr/>
        </p:nvSpPr>
        <p:spPr bwMode="auto">
          <a:xfrm>
            <a:off x="6432491" y="2302953"/>
            <a:ext cx="562805" cy="612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 bwMode="gray">
          <a:xfrm>
            <a:off x="7157220" y="2424475"/>
            <a:ext cx="1280160" cy="3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85C1"/>
              </a:buClr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 smtClean="0">
              <a:ln>
                <a:noFill/>
              </a:ln>
              <a:solidFill>
                <a:srgbClr val="6785C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feld 25"/>
          <p:cNvSpPr txBox="1"/>
          <p:nvPr/>
        </p:nvSpPr>
        <p:spPr bwMode="gray">
          <a:xfrm>
            <a:off x="1168182" y="5425280"/>
            <a:ext cx="3316649" cy="59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85C1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Cloud Native Butler for Kubernetes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52" y="1972473"/>
            <a:ext cx="2600628" cy="320683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82" y="2351287"/>
            <a:ext cx="418021" cy="51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036" y="-3395"/>
            <a:ext cx="12198035" cy="6861396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44379" y="1937085"/>
            <a:ext cx="11802979" cy="450859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 bwMode="gray">
          <a:xfrm>
            <a:off x="550232" y="5238494"/>
            <a:ext cx="4511294" cy="5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2000" dirty="0" smtClean="0"/>
              <a:t>The </a:t>
            </a:r>
            <a:r>
              <a:rPr lang="de-DE" sz="2000" dirty="0" err="1" smtClean="0"/>
              <a:t>cloud</a:t>
            </a:r>
            <a:r>
              <a:rPr lang="de-DE" sz="2000" dirty="0" smtClean="0"/>
              <a:t> native </a:t>
            </a:r>
            <a:r>
              <a:rPr lang="de-DE" sz="2000" dirty="0" err="1" smtClean="0"/>
              <a:t>butler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Kubernetes</a:t>
            </a:r>
            <a:endParaRPr lang="de-DE" sz="2000" dirty="0" smtClean="0"/>
          </a:p>
          <a:p>
            <a:pPr>
              <a:spcBef>
                <a:spcPts val="600"/>
              </a:spcBef>
              <a:buClr>
                <a:schemeClr val="tx2"/>
              </a:buClr>
            </a:pPr>
            <a:endParaRPr lang="de-DE" sz="2000" dirty="0" smtClean="0">
              <a:solidFill>
                <a:schemeClr val="tx1"/>
              </a:solidFill>
            </a:endParaRPr>
          </a:p>
        </p:txBody>
      </p:sp>
      <p:sp>
        <p:nvSpPr>
          <p:cNvPr id="23" name="Textplatzhalter 5"/>
          <p:cNvSpPr txBox="1">
            <a:spLocks/>
          </p:cNvSpPr>
          <p:nvPr/>
        </p:nvSpPr>
        <p:spPr bwMode="gray">
          <a:xfrm>
            <a:off x="6826102" y="2840250"/>
            <a:ext cx="4830359" cy="5227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719778" y="3042736"/>
            <a:ext cx="493668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1" indent="-216000">
              <a:lnSpc>
                <a:spcPct val="150000"/>
              </a:lnSpc>
              <a:spcBef>
                <a:spcPts val="600"/>
              </a:spcBef>
              <a:buClr>
                <a:prstClr val="black"/>
              </a:buClr>
              <a:buFont typeface="Wingdings" panose="05000000000000000000" pitchFamily="2" charset="2"/>
              <a:buChar char="§"/>
              <a:defRPr/>
            </a:pPr>
            <a:r>
              <a:rPr lang="en-GB" sz="1600" b="1" dirty="0">
                <a:solidFill>
                  <a:prstClr val="black"/>
                </a:solidFill>
              </a:rPr>
              <a:t>Automated </a:t>
            </a:r>
            <a:r>
              <a:rPr lang="en-GB" sz="1600" b="1" dirty="0" smtClean="0">
                <a:solidFill>
                  <a:prstClr val="black"/>
                </a:solidFill>
              </a:rPr>
              <a:t>CI/CD</a:t>
            </a:r>
          </a:p>
          <a:p>
            <a:pPr marL="216000" lvl="1" indent="-216000">
              <a:lnSpc>
                <a:spcPct val="150000"/>
              </a:lnSpc>
              <a:spcBef>
                <a:spcPts val="600"/>
              </a:spcBef>
              <a:buClr>
                <a:prstClr val="black"/>
              </a:buClr>
              <a:buFont typeface="Wingdings" panose="05000000000000000000" pitchFamily="2" charset="2"/>
              <a:buChar char="§"/>
              <a:defRPr/>
            </a:pPr>
            <a:r>
              <a:rPr lang="en-GB" sz="1600" b="1" dirty="0" err="1">
                <a:solidFill>
                  <a:prstClr val="black"/>
                </a:solidFill>
              </a:rPr>
              <a:t>GitOps</a:t>
            </a:r>
            <a:endParaRPr lang="en-GB" sz="1600" b="1" dirty="0">
              <a:solidFill>
                <a:prstClr val="black"/>
              </a:solidFill>
            </a:endParaRPr>
          </a:p>
          <a:p>
            <a:pPr marL="216000" lvl="1" indent="-216000">
              <a:lnSpc>
                <a:spcPct val="150000"/>
              </a:lnSpc>
              <a:spcBef>
                <a:spcPts val="600"/>
              </a:spcBef>
              <a:buClr>
                <a:prstClr val="black"/>
              </a:buClr>
              <a:buFont typeface="Wingdings" panose="05000000000000000000" pitchFamily="2" charset="2"/>
              <a:buChar char="§"/>
              <a:defRPr/>
            </a:pPr>
            <a:r>
              <a:rPr lang="en-GB" sz="1600" b="1" dirty="0">
                <a:solidFill>
                  <a:prstClr val="black"/>
                </a:solidFill>
              </a:rPr>
              <a:t>Pull Request Preview Environments</a:t>
            </a:r>
          </a:p>
          <a:p>
            <a:pPr marL="216000" lvl="1" indent="-216000">
              <a:lnSpc>
                <a:spcPct val="150000"/>
              </a:lnSpc>
              <a:spcBef>
                <a:spcPts val="600"/>
              </a:spcBef>
              <a:buClr>
                <a:prstClr val="black"/>
              </a:buClr>
              <a:buFont typeface="Wingdings" panose="05000000000000000000" pitchFamily="2" charset="2"/>
              <a:buChar char="§"/>
              <a:defRPr/>
            </a:pPr>
            <a:r>
              <a:rPr lang="en-GB" sz="1600" b="1" dirty="0">
                <a:solidFill>
                  <a:prstClr val="black"/>
                </a:solidFill>
              </a:rPr>
              <a:t>Promotions</a:t>
            </a:r>
          </a:p>
          <a:p>
            <a:pPr marL="216000" lvl="1" indent="-216000">
              <a:lnSpc>
                <a:spcPct val="150000"/>
              </a:lnSpc>
              <a:spcBef>
                <a:spcPts val="600"/>
              </a:spcBef>
              <a:buClr>
                <a:prstClr val="black"/>
              </a:buClr>
              <a:buFont typeface="Wingdings" panose="05000000000000000000" pitchFamily="2" charset="2"/>
              <a:buChar char="§"/>
              <a:defRPr/>
            </a:pPr>
            <a:r>
              <a:rPr lang="en-GB" sz="1600" b="1" dirty="0">
                <a:solidFill>
                  <a:prstClr val="black"/>
                </a:solidFill>
              </a:rPr>
              <a:t>Feedback on Issues and Pull Requests</a:t>
            </a:r>
          </a:p>
          <a:p>
            <a:endParaRPr lang="en-US" sz="1600" b="1" dirty="0"/>
          </a:p>
        </p:txBody>
      </p:sp>
      <p:sp>
        <p:nvSpPr>
          <p:cNvPr id="30" name="Rectangle 7"/>
          <p:cNvSpPr/>
          <p:nvPr/>
        </p:nvSpPr>
        <p:spPr>
          <a:xfrm>
            <a:off x="-11290" y="654372"/>
            <a:ext cx="3631819" cy="102870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FFFF"/>
                </a:solidFill>
              </a:rPr>
              <a:t> </a:t>
            </a:r>
            <a:r>
              <a:rPr lang="en-GB" sz="4000" b="1" dirty="0" smtClean="0">
                <a:solidFill>
                  <a:srgbClr val="FFFFFF"/>
                </a:solidFill>
              </a:rPr>
              <a:t> </a:t>
            </a:r>
            <a:r>
              <a:rPr lang="en-GB" sz="4800" b="1" dirty="0" smtClean="0">
                <a:solidFill>
                  <a:srgbClr val="FFFFFF"/>
                </a:solidFill>
              </a:rPr>
              <a:t>Jenkins X</a:t>
            </a:r>
            <a:endParaRPr lang="en-GB" sz="4000" b="1" dirty="0">
              <a:solidFill>
                <a:srgbClr val="FFFFFF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44" y="2262631"/>
            <a:ext cx="2207329" cy="272185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02" y="2147936"/>
            <a:ext cx="454127" cy="5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83" b="8383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0" y="654372"/>
            <a:ext cx="5880100" cy="106012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 smtClean="0">
                <a:solidFill>
                  <a:srgbClr val="FFFFFF"/>
                </a:solidFill>
              </a:rPr>
              <a:t>    IT’S DEMO TIME</a:t>
            </a:r>
            <a:endParaRPr lang="en-GB" sz="4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4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0" y="-4808"/>
            <a:ext cx="12192000" cy="6858001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6" name="Rectangle 7"/>
          <p:cNvSpPr/>
          <p:nvPr/>
        </p:nvSpPr>
        <p:spPr>
          <a:xfrm>
            <a:off x="-1" y="654372"/>
            <a:ext cx="7506587" cy="106012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FFFF"/>
                </a:solidFill>
              </a:rPr>
              <a:t> </a:t>
            </a:r>
            <a:r>
              <a:rPr lang="en-GB" sz="4000" b="1" dirty="0" smtClean="0">
                <a:solidFill>
                  <a:srgbClr val="FFFFFF"/>
                </a:solidFill>
              </a:rPr>
              <a:t>  </a:t>
            </a:r>
            <a:r>
              <a:rPr lang="en-US" sz="4000" b="1" dirty="0" smtClean="0">
                <a:solidFill>
                  <a:schemeClr val="bg1"/>
                </a:solidFill>
              </a:rPr>
              <a:t>Container </a:t>
            </a:r>
            <a:r>
              <a:rPr lang="en-US" sz="4000" b="1" dirty="0">
                <a:solidFill>
                  <a:schemeClr val="bg1"/>
                </a:solidFill>
              </a:rPr>
              <a:t>Services on </a:t>
            </a:r>
            <a:r>
              <a:rPr lang="en-US" sz="4000" b="1" dirty="0" smtClean="0">
                <a:solidFill>
                  <a:schemeClr val="bg1"/>
                </a:solidFill>
              </a:rPr>
              <a:t>AWS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5642" y="2029549"/>
            <a:ext cx="10852484" cy="425093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64" y="2683589"/>
            <a:ext cx="1262475" cy="12624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95" y="2598894"/>
            <a:ext cx="1785985" cy="176830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31" y="2621531"/>
            <a:ext cx="1500431" cy="147792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01" y="2683589"/>
            <a:ext cx="531628" cy="53162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 bwMode="gray">
          <a:xfrm>
            <a:off x="1222356" y="4466868"/>
            <a:ext cx="2657490" cy="646405"/>
          </a:xfrm>
          <a:prstGeom prst="rect">
            <a:avLst/>
          </a:prstGeom>
          <a:noFill/>
          <a:ln>
            <a:noFill/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de-DE" sz="2800" b="1" dirty="0" smtClean="0">
                <a:solidFill>
                  <a:schemeClr val="tx1"/>
                </a:solidFill>
              </a:rPr>
              <a:t>ECS</a:t>
            </a:r>
          </a:p>
        </p:txBody>
      </p:sp>
      <p:sp>
        <p:nvSpPr>
          <p:cNvPr id="19" name="Textfeld 18"/>
          <p:cNvSpPr txBox="1"/>
          <p:nvPr/>
        </p:nvSpPr>
        <p:spPr bwMode="gray">
          <a:xfrm>
            <a:off x="4173363" y="4520936"/>
            <a:ext cx="4073448" cy="720834"/>
          </a:xfrm>
          <a:prstGeom prst="rect">
            <a:avLst/>
          </a:prstGeom>
          <a:noFill/>
          <a:ln>
            <a:noFill/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 algn="ctr">
              <a:spcBef>
                <a:spcPts val="600"/>
              </a:spcBef>
              <a:buClr>
                <a:schemeClr val="tx2"/>
              </a:buClr>
              <a:defRPr sz="3000" b="1"/>
            </a:lvl1pPr>
          </a:lstStyle>
          <a:p>
            <a:r>
              <a:rPr lang="de-DE" dirty="0" smtClean="0"/>
              <a:t>ECS </a:t>
            </a:r>
            <a:r>
              <a:rPr lang="de-DE" dirty="0" err="1" smtClean="0"/>
              <a:t>Fargate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 bwMode="gray">
          <a:xfrm>
            <a:off x="8256801" y="4571651"/>
            <a:ext cx="2657490" cy="646405"/>
          </a:xfrm>
          <a:prstGeom prst="rect">
            <a:avLst/>
          </a:prstGeom>
          <a:noFill/>
          <a:ln>
            <a:noFill/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de-DE" sz="2800" b="1" dirty="0" smtClean="0">
                <a:solidFill>
                  <a:schemeClr val="tx1"/>
                </a:solidFill>
              </a:rPr>
              <a:t>EKS</a:t>
            </a:r>
          </a:p>
        </p:txBody>
      </p:sp>
    </p:spTree>
    <p:extLst>
      <p:ext uri="{BB962C8B-B14F-4D97-AF65-F5344CB8AC3E}">
        <p14:creationId xmlns:p14="http://schemas.microsoft.com/office/powerpoint/2010/main" val="348101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82217" y="389620"/>
            <a:ext cx="8477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FFFFFF"/>
                </a:solidFill>
                <a:latin typeface="Arial"/>
              </a:rPr>
              <a:t>Containers on AWS: How to proceed?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17" y="1525033"/>
            <a:ext cx="10300752" cy="44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4707"/>
            <a:ext cx="8987589" cy="3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035" y="-1"/>
            <a:ext cx="12192000" cy="6858001"/>
          </a:xfrm>
        </p:spPr>
      </p:pic>
      <p:sp>
        <p:nvSpPr>
          <p:cNvPr id="46" name="Rectangle 7"/>
          <p:cNvSpPr/>
          <p:nvPr/>
        </p:nvSpPr>
        <p:spPr>
          <a:xfrm>
            <a:off x="-11289" y="530193"/>
            <a:ext cx="4459111" cy="106012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 smtClean="0">
                <a:solidFill>
                  <a:srgbClr val="FFFFFF"/>
                </a:solidFill>
              </a:rPr>
              <a:t>   </a:t>
            </a:r>
            <a:r>
              <a:rPr lang="en-GB" sz="4000" b="1" dirty="0" err="1" smtClean="0">
                <a:solidFill>
                  <a:srgbClr val="FFFFFF"/>
                </a:solidFill>
              </a:rPr>
              <a:t>Comparision</a:t>
            </a:r>
            <a:r>
              <a:rPr lang="en-GB" sz="4000" b="1" dirty="0" smtClean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5" name="Textplatzhalter 2"/>
          <p:cNvSpPr txBox="1">
            <a:spLocks/>
          </p:cNvSpPr>
          <p:nvPr/>
        </p:nvSpPr>
        <p:spPr bwMode="gray">
          <a:xfrm>
            <a:off x="342900" y="1943100"/>
            <a:ext cx="11506200" cy="455294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b="1" dirty="0" smtClean="0">
              <a:solidFill>
                <a:prstClr val="black"/>
              </a:solidFill>
            </a:endParaRPr>
          </a:p>
          <a:p>
            <a:pPr>
              <a:tabLst>
                <a:tab pos="360363" algn="l"/>
              </a:tabLst>
            </a:pPr>
            <a:endParaRPr lang="en-GB" dirty="0"/>
          </a:p>
        </p:txBody>
      </p:sp>
      <p:graphicFrame>
        <p:nvGraphicFramePr>
          <p:cNvPr id="2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497624"/>
              </p:ext>
            </p:extLst>
          </p:nvPr>
        </p:nvGraphicFramePr>
        <p:xfrm>
          <a:off x="579965" y="2462758"/>
          <a:ext cx="10929225" cy="2990723"/>
        </p:xfrm>
        <a:graphic>
          <a:graphicData uri="http://schemas.openxmlformats.org/drawingml/2006/table">
            <a:tbl>
              <a:tblPr firstRow="1" bandRow="1"/>
              <a:tblGrid>
                <a:gridCol w="4163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5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448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b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endParaRPr lang="en-US" sz="19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r>
                        <a:rPr lang="de-DE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+mn-ea"/>
                          <a:cs typeface="+mn-cs"/>
                        </a:rPr>
                        <a:t>Maturity</a:t>
                      </a:r>
                      <a:r>
                        <a:rPr lang="de-DE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+mn-ea"/>
                          <a:cs typeface="+mn-cs"/>
                        </a:rPr>
                        <a:t> AWS </a:t>
                      </a:r>
                      <a:r>
                        <a:rPr lang="de-DE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+mn-ea"/>
                          <a:cs typeface="+mn-cs"/>
                        </a:rPr>
                        <a:t>integrations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2B2D">
                        <a:lumMod val="75000"/>
                        <a:lumOff val="25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2B2D">
                        <a:lumMod val="75000"/>
                        <a:lumOff val="25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2B2D">
                        <a:lumMod val="75000"/>
                        <a:lumOff val="25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2B2D">
                        <a:lumMod val="75000"/>
                        <a:lumOff val="25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+mn-ea"/>
                          <a:cs typeface="+mn-cs"/>
                        </a:rPr>
                        <a:t>Vendor</a:t>
                      </a:r>
                      <a:r>
                        <a:rPr lang="de-DE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+mn-ea"/>
                          <a:cs typeface="+mn-cs"/>
                        </a:rPr>
                        <a:t> Lock-In</a:t>
                      </a:r>
                      <a:endParaRPr lang="en-US" sz="1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+mn-ea"/>
                          <a:cs typeface="+mn-cs"/>
                        </a:rPr>
                        <a:t>Operational </a:t>
                      </a:r>
                      <a:r>
                        <a:rPr lang="de-DE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+mn-ea"/>
                          <a:cs typeface="+mn-cs"/>
                        </a:rPr>
                        <a:t>effort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2B2D">
                        <a:lumMod val="75000"/>
                        <a:lumOff val="25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2B2D">
                        <a:lumMod val="75000"/>
                        <a:lumOff val="25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medium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2B2D">
                        <a:lumMod val="75000"/>
                        <a:lumOff val="25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2B2D">
                        <a:lumMod val="75000"/>
                        <a:lumOff val="25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Open Sans Light"/>
                        </a:defRPr>
                      </a:lvl9pPr>
                    </a:lstStyle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7" name="Grafik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78" y="2559514"/>
            <a:ext cx="1101907" cy="1096829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063" y="2677370"/>
            <a:ext cx="2251811" cy="824163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14" y="2847244"/>
            <a:ext cx="2762701" cy="52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035" y="-1"/>
            <a:ext cx="12192000" cy="6858001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10538271" y="6503752"/>
            <a:ext cx="1178351" cy="29617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"/>
          <p:cNvSpPr txBox="1">
            <a:spLocks/>
          </p:cNvSpPr>
          <p:nvPr/>
        </p:nvSpPr>
        <p:spPr bwMode="gray">
          <a:xfrm>
            <a:off x="425144" y="1983867"/>
            <a:ext cx="3635222" cy="427541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b="1" dirty="0" smtClean="0">
              <a:solidFill>
                <a:prstClr val="black"/>
              </a:solidFill>
            </a:endParaRPr>
          </a:p>
          <a:p>
            <a:pPr>
              <a:tabLst>
                <a:tab pos="360363" algn="l"/>
              </a:tabLst>
            </a:pPr>
            <a:endParaRPr lang="en-GB" dirty="0"/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b="1" dirty="0" smtClean="0">
                <a:solidFill>
                  <a:prstClr val="black"/>
                </a:solidFill>
              </a:rPr>
              <a:t>VPC, Subnets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b="1" dirty="0" smtClean="0">
                <a:solidFill>
                  <a:prstClr val="black"/>
                </a:solidFill>
              </a:rPr>
              <a:t>NAT Gateways 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b="1" dirty="0" smtClean="0">
                <a:solidFill>
                  <a:prstClr val="black"/>
                </a:solidFill>
              </a:rPr>
              <a:t>Security Groups (Host &amp; LB)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b="1" dirty="0" err="1" smtClean="0">
                <a:solidFill>
                  <a:prstClr val="black"/>
                </a:solidFill>
              </a:rPr>
              <a:t>Loadbalancer</a:t>
            </a:r>
            <a:endParaRPr lang="en-GB" b="1" dirty="0" smtClean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b="1" dirty="0" smtClean="0">
                <a:solidFill>
                  <a:prstClr val="black"/>
                </a:solidFill>
              </a:rPr>
              <a:t>EC2 instances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b="1" dirty="0" smtClean="0">
              <a:solidFill>
                <a:prstClr val="black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79975" y="2807756"/>
            <a:ext cx="3360648" cy="8506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6785C1"/>
              </a:buClr>
              <a:buFont typeface="Wingdings" panose="05000000000000000000" pitchFamily="2" charset="2"/>
              <a:buChar char="§"/>
            </a:pPr>
            <a:endParaRPr lang="de-DE" sz="1600" dirty="0" err="1" smtClean="0">
              <a:solidFill>
                <a:prstClr val="black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 bwMode="gray">
          <a:xfrm>
            <a:off x="1278968" y="2242745"/>
            <a:ext cx="1030080" cy="33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2400" b="1" dirty="0" smtClean="0"/>
              <a:t>ECS</a:t>
            </a:r>
            <a:endParaRPr lang="de-DE" sz="1600" b="1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buClr>
                <a:schemeClr val="tx2"/>
              </a:buClr>
            </a:pPr>
            <a:endParaRPr lang="de-DE" sz="1600" b="1" dirty="0"/>
          </a:p>
          <a:p>
            <a:pPr>
              <a:spcBef>
                <a:spcPts val="600"/>
              </a:spcBef>
              <a:buClr>
                <a:schemeClr val="tx2"/>
              </a:buClr>
            </a:pP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31" name="Textplatzhalter 2"/>
          <p:cNvSpPr txBox="1">
            <a:spLocks/>
          </p:cNvSpPr>
          <p:nvPr/>
        </p:nvSpPr>
        <p:spPr bwMode="gray">
          <a:xfrm>
            <a:off x="4365776" y="1983867"/>
            <a:ext cx="3635222" cy="427541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b="1" dirty="0" smtClean="0">
              <a:solidFill>
                <a:prstClr val="black"/>
              </a:solidFill>
            </a:endParaRPr>
          </a:p>
          <a:p>
            <a:pPr>
              <a:tabLst>
                <a:tab pos="360363" algn="l"/>
              </a:tabLst>
            </a:pPr>
            <a:endParaRPr lang="en-GB" dirty="0"/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de-DE" b="1" dirty="0" smtClean="0">
                <a:solidFill>
                  <a:prstClr val="black"/>
                </a:solidFill>
              </a:rPr>
              <a:t>VPC, </a:t>
            </a:r>
            <a:r>
              <a:rPr lang="de-DE" b="1" dirty="0" err="1" smtClean="0">
                <a:solidFill>
                  <a:prstClr val="black"/>
                </a:solidFill>
              </a:rPr>
              <a:t>Subnets</a:t>
            </a:r>
            <a:endParaRPr lang="de-DE" b="1" dirty="0" smtClean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de-DE" b="1" dirty="0" err="1" smtClean="0">
                <a:solidFill>
                  <a:prstClr val="black"/>
                </a:solidFill>
              </a:rPr>
              <a:t>Loadbalancers</a:t>
            </a:r>
            <a:endParaRPr lang="de-DE" b="1" dirty="0" smtClean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de-DE" b="1" dirty="0" smtClean="0">
                <a:solidFill>
                  <a:prstClr val="black"/>
                </a:solidFill>
              </a:rPr>
              <a:t>Security Groups (LB)</a:t>
            </a:r>
            <a:endParaRPr lang="en-GB" b="1" dirty="0" smtClean="0">
              <a:solidFill>
                <a:prstClr val="black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4520607" y="2807756"/>
            <a:ext cx="3360648" cy="85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6785C1"/>
              </a:buClr>
              <a:buFont typeface="Wingdings" panose="05000000000000000000" pitchFamily="2" charset="2"/>
              <a:buChar char="§"/>
            </a:pPr>
            <a:endParaRPr lang="de-DE" sz="1600" dirty="0" err="1" smtClean="0">
              <a:solidFill>
                <a:prstClr val="black"/>
              </a:solidFill>
            </a:endParaRPr>
          </a:p>
        </p:txBody>
      </p:sp>
      <p:sp>
        <p:nvSpPr>
          <p:cNvPr id="33" name="Textfeld 32"/>
          <p:cNvSpPr txBox="1"/>
          <p:nvPr/>
        </p:nvSpPr>
        <p:spPr bwMode="gray">
          <a:xfrm>
            <a:off x="5351332" y="2201123"/>
            <a:ext cx="1098899" cy="3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de-DE" sz="2400" b="1" dirty="0" err="1" smtClean="0"/>
              <a:t>Fargate</a:t>
            </a:r>
            <a:endParaRPr lang="de-DE" sz="1600" b="1" dirty="0" smtClean="0"/>
          </a:p>
        </p:txBody>
      </p:sp>
      <p:sp>
        <p:nvSpPr>
          <p:cNvPr id="34" name="Textplatzhalter 2"/>
          <p:cNvSpPr txBox="1">
            <a:spLocks/>
          </p:cNvSpPr>
          <p:nvPr/>
        </p:nvSpPr>
        <p:spPr bwMode="gray">
          <a:xfrm>
            <a:off x="8295215" y="1983867"/>
            <a:ext cx="3635222" cy="427541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b="1" dirty="0" smtClean="0">
              <a:solidFill>
                <a:prstClr val="black"/>
              </a:solidFill>
            </a:endParaRPr>
          </a:p>
          <a:p>
            <a:pPr>
              <a:tabLst>
                <a:tab pos="360363" algn="l"/>
              </a:tabLst>
            </a:pPr>
            <a:endParaRPr lang="en-GB" dirty="0"/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prstClr val="black"/>
                </a:solidFill>
              </a:rPr>
              <a:t>VPC, Subnets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prstClr val="black"/>
                </a:solidFill>
              </a:rPr>
              <a:t>NAT </a:t>
            </a:r>
            <a:r>
              <a:rPr lang="en-GB" b="1" dirty="0" smtClean="0">
                <a:solidFill>
                  <a:prstClr val="black"/>
                </a:solidFill>
              </a:rPr>
              <a:t>Gateways </a:t>
            </a:r>
            <a:endParaRPr lang="en-GB" b="1" dirty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prstClr val="black"/>
                </a:solidFill>
              </a:rPr>
              <a:t>Security </a:t>
            </a:r>
            <a:r>
              <a:rPr lang="en-GB" b="1" dirty="0" smtClean="0">
                <a:solidFill>
                  <a:prstClr val="black"/>
                </a:solidFill>
              </a:rPr>
              <a:t>Groups (Host &amp; LB)</a:t>
            </a:r>
            <a:endParaRPr lang="en-GB" b="1" dirty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b="1" dirty="0" err="1">
                <a:solidFill>
                  <a:prstClr val="black"/>
                </a:solidFill>
              </a:rPr>
              <a:t>Loadbalancer</a:t>
            </a:r>
            <a:endParaRPr lang="en-GB" b="1" dirty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prstClr val="black"/>
                </a:solidFill>
              </a:rPr>
              <a:t>EC2 instances</a:t>
            </a:r>
          </a:p>
          <a:p>
            <a:pPr marL="0" lvl="1" indent="0">
              <a:lnSpc>
                <a:spcPct val="150000"/>
              </a:lnSpc>
              <a:buClr>
                <a:schemeClr val="tx1"/>
              </a:buClr>
              <a:buNone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b="1" dirty="0" smtClean="0">
              <a:solidFill>
                <a:prstClr val="black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8450046" y="2807756"/>
            <a:ext cx="3360648" cy="85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6785C1"/>
              </a:buClr>
              <a:buFont typeface="Wingdings" panose="05000000000000000000" pitchFamily="2" charset="2"/>
              <a:buChar char="§"/>
            </a:pPr>
            <a:endParaRPr lang="de-DE" sz="1600" dirty="0" err="1" smtClean="0">
              <a:solidFill>
                <a:prstClr val="black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 bwMode="gray">
          <a:xfrm>
            <a:off x="9155725" y="2242745"/>
            <a:ext cx="1454928" cy="33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2400" b="1" dirty="0" smtClean="0"/>
              <a:t>EKS</a:t>
            </a:r>
            <a:endParaRPr lang="de-DE" sz="2400" b="1" dirty="0" smtClean="0">
              <a:solidFill>
                <a:schemeClr val="tx1"/>
              </a:solidFill>
            </a:endParaRPr>
          </a:p>
        </p:txBody>
      </p:sp>
      <p:sp>
        <p:nvSpPr>
          <p:cNvPr id="38" name="Freeform 126"/>
          <p:cNvSpPr>
            <a:spLocks noEditPoints="1"/>
          </p:cNvSpPr>
          <p:nvPr/>
        </p:nvSpPr>
        <p:spPr bwMode="auto">
          <a:xfrm>
            <a:off x="674436" y="2192683"/>
            <a:ext cx="415416" cy="446120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26"/>
          <p:cNvSpPr>
            <a:spLocks noEditPoints="1"/>
          </p:cNvSpPr>
          <p:nvPr/>
        </p:nvSpPr>
        <p:spPr bwMode="auto">
          <a:xfrm>
            <a:off x="4614489" y="2179282"/>
            <a:ext cx="415416" cy="446120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" name="Grafik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6" y="2139137"/>
            <a:ext cx="558181" cy="558181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26" y="2061610"/>
            <a:ext cx="770709" cy="763079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046" y="2084703"/>
            <a:ext cx="701443" cy="690921"/>
          </a:xfrm>
          <a:prstGeom prst="rect">
            <a:avLst/>
          </a:prstGeom>
        </p:spPr>
      </p:pic>
      <p:sp>
        <p:nvSpPr>
          <p:cNvPr id="44" name="Rectangle 7"/>
          <p:cNvSpPr/>
          <p:nvPr/>
        </p:nvSpPr>
        <p:spPr>
          <a:xfrm>
            <a:off x="-11289" y="530193"/>
            <a:ext cx="4459111" cy="106012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 smtClean="0">
                <a:solidFill>
                  <a:srgbClr val="FFFFFF"/>
                </a:solidFill>
              </a:rPr>
              <a:t>   </a:t>
            </a:r>
            <a:r>
              <a:rPr lang="en-GB" sz="4000" b="1" dirty="0" err="1" smtClean="0">
                <a:solidFill>
                  <a:srgbClr val="FFFFFF"/>
                </a:solidFill>
              </a:rPr>
              <a:t>Comparision</a:t>
            </a:r>
            <a:r>
              <a:rPr lang="en-GB" sz="4000" b="1" dirty="0" smtClean="0">
                <a:solidFill>
                  <a:srgbClr val="FFFFFF"/>
                </a:solidFill>
              </a:rPr>
              <a:t> </a:t>
            </a:r>
          </a:p>
          <a:p>
            <a:r>
              <a:rPr lang="en-GB" sz="2000" b="1" dirty="0" smtClean="0">
                <a:solidFill>
                  <a:srgbClr val="FFFFFF"/>
                </a:solidFill>
              </a:rPr>
              <a:t>      Infrastructure components</a:t>
            </a:r>
            <a:endParaRPr lang="en-GB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3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035" y="-1"/>
            <a:ext cx="12192000" cy="6858001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6" name="Rectangle 7"/>
          <p:cNvSpPr/>
          <p:nvPr/>
        </p:nvSpPr>
        <p:spPr>
          <a:xfrm>
            <a:off x="-11289" y="530193"/>
            <a:ext cx="4459111" cy="106012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 smtClean="0">
                <a:solidFill>
                  <a:srgbClr val="FFFFFF"/>
                </a:solidFill>
              </a:rPr>
              <a:t>   </a:t>
            </a:r>
            <a:r>
              <a:rPr lang="en-GB" sz="4000" b="1" dirty="0" err="1" smtClean="0">
                <a:solidFill>
                  <a:srgbClr val="FFFFFF"/>
                </a:solidFill>
              </a:rPr>
              <a:t>Comparision</a:t>
            </a:r>
            <a:r>
              <a:rPr lang="en-GB" sz="4000" b="1" dirty="0" smtClean="0">
                <a:solidFill>
                  <a:srgbClr val="FFFFFF"/>
                </a:solidFill>
              </a:rPr>
              <a:t> </a:t>
            </a:r>
          </a:p>
          <a:p>
            <a:r>
              <a:rPr lang="en-GB" sz="2000" b="1" dirty="0" smtClean="0">
                <a:solidFill>
                  <a:srgbClr val="FFFFFF"/>
                </a:solidFill>
              </a:rPr>
              <a:t>      Operational Responsibility</a:t>
            </a:r>
            <a:endParaRPr lang="en-GB" sz="2000" b="1" dirty="0">
              <a:solidFill>
                <a:srgbClr val="FFFFFF"/>
              </a:solidFill>
            </a:endParaRP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36879" y="1633916"/>
            <a:ext cx="11906171" cy="4935324"/>
          </a:xfrm>
          <a:solidFill>
            <a:schemeClr val="bg1">
              <a:alpha val="83000"/>
            </a:schemeClr>
          </a:solidFill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graphicFrame>
        <p:nvGraphicFramePr>
          <p:cNvPr id="1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56573"/>
              </p:ext>
            </p:extLst>
          </p:nvPr>
        </p:nvGraphicFramePr>
        <p:xfrm>
          <a:off x="925690" y="1785068"/>
          <a:ext cx="10905066" cy="52766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978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6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178"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b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373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Data source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integrations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Physical hardware, software, </a:t>
                      </a:r>
                      <a:r>
                        <a:rPr lang="en-US" sz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networling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and</a:t>
                      </a:r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faiclities</a:t>
                      </a:r>
                      <a:endParaRPr lang="en-US" sz="12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Provisioning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Application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code</a:t>
                      </a:r>
                      <a:endParaRPr lang="en-US" sz="12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2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Container orchestration, provisioning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Cluster scaling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Physical Hardware,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host OS/kernel, networking and facilities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Application code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Data source integrations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Security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tx1"/>
                          </a:solidFill>
                        </a:rPr>
                        <a:t>config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, network </a:t>
                      </a:r>
                      <a:r>
                        <a:rPr lang="en-US" sz="1200" baseline="0" dirty="0" err="1" smtClean="0">
                          <a:solidFill>
                            <a:schemeClr val="tx1"/>
                          </a:solidFill>
                        </a:rPr>
                        <a:t>config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, firewall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Container orchestration control plane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Physical software hardware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Application code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Data Source integrations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Security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tx1"/>
                          </a:solidFill>
                        </a:rPr>
                        <a:t>config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and updates, network </a:t>
                      </a:r>
                      <a:r>
                        <a:rPr lang="en-US" sz="1200" baseline="0" dirty="0" err="1" smtClean="0">
                          <a:solidFill>
                            <a:schemeClr val="tx1"/>
                          </a:solidFill>
                        </a:rPr>
                        <a:t>config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, firewall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Cluster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Management</a:t>
                      </a:r>
                      <a:endParaRPr lang="en-US" sz="1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1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Physical hardware, software, </a:t>
                      </a:r>
                      <a:r>
                        <a:rPr lang="en-US" sz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networling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and</a:t>
                      </a:r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faiclities</a:t>
                      </a:r>
                      <a:endParaRPr lang="en-US" sz="12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Application code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Source integrations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Scaling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Security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config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and </a:t>
                      </a:r>
                      <a:r>
                        <a:rPr lang="en-US" sz="12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uodates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 network </a:t>
                      </a:r>
                      <a:r>
                        <a:rPr lang="en-US" sz="12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config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 firewall, management tasks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Provisioning, managing scaling and patching of sever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12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74" y="4277568"/>
            <a:ext cx="462843" cy="46284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 bwMode="gray">
          <a:xfrm>
            <a:off x="5162566" y="1940573"/>
            <a:ext cx="1524000" cy="32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600" b="1" dirty="0"/>
              <a:t>AWS Manages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 bwMode="gray">
          <a:xfrm>
            <a:off x="9037295" y="1940573"/>
            <a:ext cx="2003777" cy="32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600" b="1" dirty="0" smtClean="0"/>
              <a:t>Customer </a:t>
            </a:r>
            <a:r>
              <a:rPr lang="en-US" sz="1600" b="1" dirty="0"/>
              <a:t>Manages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 bwMode="gray">
          <a:xfrm>
            <a:off x="1824386" y="4391630"/>
            <a:ext cx="530581" cy="28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600" b="1" dirty="0" smtClean="0">
                <a:solidFill>
                  <a:schemeClr val="tx1"/>
                </a:solidFill>
              </a:rPr>
              <a:t>ECS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97" y="4225106"/>
            <a:ext cx="570788" cy="562227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 bwMode="gray">
          <a:xfrm>
            <a:off x="2989723" y="4374340"/>
            <a:ext cx="530581" cy="28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600" b="1" dirty="0" smtClean="0">
                <a:solidFill>
                  <a:schemeClr val="tx1"/>
                </a:solidFill>
              </a:rPr>
              <a:t>EKS</a:t>
            </a:r>
          </a:p>
        </p:txBody>
      </p:sp>
      <p:cxnSp>
        <p:nvCxnSpPr>
          <p:cNvPr id="20" name="Gerader Verbinder 19"/>
          <p:cNvCxnSpPr/>
          <p:nvPr/>
        </p:nvCxnSpPr>
        <p:spPr>
          <a:xfrm flipH="1">
            <a:off x="2263001" y="4257622"/>
            <a:ext cx="203202" cy="5297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7">
            <a:extLst>
              <a:ext uri="{FF2B5EF4-FFF2-40B4-BE49-F238E27FC236}">
                <a16:creationId xmlns:a16="http://schemas.microsoft.com/office/drawing/2014/main" id="{AA464656-4605-9444-B226-114699D8E9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168172" y="5334938"/>
            <a:ext cx="403028" cy="403028"/>
          </a:xfrm>
          <a:prstGeom prst="rect">
            <a:avLst/>
          </a:prstGeom>
        </p:spPr>
      </p:pic>
      <p:sp>
        <p:nvSpPr>
          <p:cNvPr id="33" name="Textfeld 32"/>
          <p:cNvSpPr txBox="1"/>
          <p:nvPr/>
        </p:nvSpPr>
        <p:spPr bwMode="gray">
          <a:xfrm>
            <a:off x="1643331" y="5429804"/>
            <a:ext cx="530581" cy="28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600" b="1" dirty="0" smtClean="0">
                <a:solidFill>
                  <a:schemeClr val="bg1">
                    <a:lumMod val="50000"/>
                  </a:schemeClr>
                </a:solidFill>
              </a:rPr>
              <a:t>EC2</a:t>
            </a:r>
          </a:p>
        </p:txBody>
      </p:sp>
      <p:sp>
        <p:nvSpPr>
          <p:cNvPr id="34" name="Textfeld 33"/>
          <p:cNvSpPr txBox="1"/>
          <p:nvPr/>
        </p:nvSpPr>
        <p:spPr bwMode="gray">
          <a:xfrm>
            <a:off x="1246249" y="4920648"/>
            <a:ext cx="2501729" cy="25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200" dirty="0" smtClean="0">
                <a:solidFill>
                  <a:schemeClr val="tx1"/>
                </a:solidFill>
              </a:rPr>
              <a:t>Container-</a:t>
            </a:r>
            <a:r>
              <a:rPr lang="de-DE" sz="1200" dirty="0" smtClean="0"/>
              <a:t>m</a:t>
            </a:r>
            <a:r>
              <a:rPr lang="de-DE" sz="1200" dirty="0" smtClean="0">
                <a:solidFill>
                  <a:schemeClr val="tx1"/>
                </a:solidFill>
              </a:rPr>
              <a:t>anagement </a:t>
            </a:r>
            <a:r>
              <a:rPr lang="de-DE" sz="1200" dirty="0" err="1" smtClean="0">
                <a:solidFill>
                  <a:schemeClr val="tx1"/>
                </a:solidFill>
              </a:rPr>
              <a:t>as</a:t>
            </a:r>
            <a:r>
              <a:rPr lang="de-DE" sz="1200" dirty="0" smtClean="0">
                <a:solidFill>
                  <a:schemeClr val="tx1"/>
                </a:solidFill>
              </a:rPr>
              <a:t> a </a:t>
            </a:r>
            <a:r>
              <a:rPr lang="de-DE" sz="1200" dirty="0" err="1" smtClean="0">
                <a:solidFill>
                  <a:schemeClr val="tx1"/>
                </a:solidFill>
              </a:rPr>
              <a:t>service</a:t>
            </a:r>
            <a:endParaRPr lang="de-DE" sz="1200" dirty="0" smtClean="0">
              <a:solidFill>
                <a:schemeClr val="tx1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 bwMode="gray">
          <a:xfrm>
            <a:off x="1337343" y="6141592"/>
            <a:ext cx="2501729" cy="25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Infrastructure 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as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service</a:t>
            </a: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Pfeil nach oben und unten 22"/>
          <p:cNvSpPr/>
          <p:nvPr/>
        </p:nvSpPr>
        <p:spPr>
          <a:xfrm>
            <a:off x="274036" y="2259548"/>
            <a:ext cx="553157" cy="3661487"/>
          </a:xfrm>
          <a:prstGeom prst="up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6000" indent="-216000" algn="l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 err="1" smtClean="0">
              <a:solidFill>
                <a:schemeClr val="tx1"/>
              </a:solidFill>
            </a:endParaRPr>
          </a:p>
        </p:txBody>
      </p:sp>
      <p:sp>
        <p:nvSpPr>
          <p:cNvPr id="52" name="Textfeld 51"/>
          <p:cNvSpPr txBox="1"/>
          <p:nvPr/>
        </p:nvSpPr>
        <p:spPr bwMode="gray">
          <a:xfrm>
            <a:off x="-97129" y="1778831"/>
            <a:ext cx="1343378" cy="5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de-DE" sz="1050" dirty="0" smtClean="0">
                <a:solidFill>
                  <a:schemeClr val="tx1"/>
                </a:solidFill>
              </a:rPr>
              <a:t>More </a:t>
            </a:r>
          </a:p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de-DE" sz="1050" dirty="0" err="1" smtClean="0">
                <a:solidFill>
                  <a:schemeClr val="tx1"/>
                </a:solidFill>
              </a:rPr>
              <a:t>opinionated</a:t>
            </a:r>
            <a:endParaRPr lang="de-DE" sz="1050" dirty="0" smtClean="0">
              <a:solidFill>
                <a:schemeClr val="tx1"/>
              </a:solidFill>
            </a:endParaRPr>
          </a:p>
        </p:txBody>
      </p:sp>
      <p:sp>
        <p:nvSpPr>
          <p:cNvPr id="53" name="Textfeld 52"/>
          <p:cNvSpPr txBox="1"/>
          <p:nvPr/>
        </p:nvSpPr>
        <p:spPr bwMode="gray">
          <a:xfrm>
            <a:off x="-124185" y="5969965"/>
            <a:ext cx="1343378" cy="5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de-DE" sz="1050" dirty="0" err="1"/>
              <a:t>L</a:t>
            </a:r>
            <a:r>
              <a:rPr lang="de-DE" sz="1050" dirty="0" err="1" smtClean="0">
                <a:solidFill>
                  <a:schemeClr val="tx1"/>
                </a:solidFill>
              </a:rPr>
              <a:t>ess</a:t>
            </a:r>
            <a:r>
              <a:rPr lang="de-DE" sz="1050" dirty="0" smtClean="0">
                <a:solidFill>
                  <a:schemeClr val="tx1"/>
                </a:solidFill>
              </a:rPr>
              <a:t> </a:t>
            </a:r>
          </a:p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de-DE" sz="1050" dirty="0" err="1" smtClean="0">
                <a:solidFill>
                  <a:schemeClr val="tx1"/>
                </a:solidFill>
              </a:rPr>
              <a:t>opinionated</a:t>
            </a:r>
            <a:endParaRPr lang="de-DE" sz="1050" dirty="0" smtClean="0">
              <a:solidFill>
                <a:schemeClr val="tx1"/>
              </a:solidFill>
            </a:endParaRPr>
          </a:p>
        </p:txBody>
      </p:sp>
      <p:sp>
        <p:nvSpPr>
          <p:cNvPr id="54" name="Oval 22"/>
          <p:cNvSpPr>
            <a:spLocks noChangeArrowheads="1"/>
          </p:cNvSpPr>
          <p:nvPr/>
        </p:nvSpPr>
        <p:spPr bwMode="auto">
          <a:xfrm>
            <a:off x="8429387" y="1763038"/>
            <a:ext cx="524437" cy="52443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37"/>
          <p:cNvSpPr>
            <a:spLocks noEditPoints="1"/>
          </p:cNvSpPr>
          <p:nvPr/>
        </p:nvSpPr>
        <p:spPr bwMode="auto">
          <a:xfrm>
            <a:off x="8597078" y="1831515"/>
            <a:ext cx="204841" cy="408863"/>
          </a:xfrm>
          <a:custGeom>
            <a:avLst/>
            <a:gdLst>
              <a:gd name="T0" fmla="*/ 243 w 245"/>
              <a:gd name="T1" fmla="*/ 273 h 489"/>
              <a:gd name="T2" fmla="*/ 195 w 245"/>
              <a:gd name="T3" fmla="*/ 133 h 489"/>
              <a:gd name="T4" fmla="*/ 50 w 245"/>
              <a:gd name="T5" fmla="*/ 133 h 489"/>
              <a:gd name="T6" fmla="*/ 2 w 245"/>
              <a:gd name="T7" fmla="*/ 273 h 489"/>
              <a:gd name="T8" fmla="*/ 14 w 245"/>
              <a:gd name="T9" fmla="*/ 295 h 489"/>
              <a:gd name="T10" fmla="*/ 36 w 245"/>
              <a:gd name="T11" fmla="*/ 286 h 489"/>
              <a:gd name="T12" fmla="*/ 63 w 245"/>
              <a:gd name="T13" fmla="*/ 469 h 489"/>
              <a:gd name="T14" fmla="*/ 86 w 245"/>
              <a:gd name="T15" fmla="*/ 489 h 489"/>
              <a:gd name="T16" fmla="*/ 123 w 245"/>
              <a:gd name="T17" fmla="*/ 345 h 489"/>
              <a:gd name="T18" fmla="*/ 159 w 245"/>
              <a:gd name="T19" fmla="*/ 489 h 489"/>
              <a:gd name="T20" fmla="*/ 182 w 245"/>
              <a:gd name="T21" fmla="*/ 470 h 489"/>
              <a:gd name="T22" fmla="*/ 175 w 245"/>
              <a:gd name="T23" fmla="*/ 212 h 489"/>
              <a:gd name="T24" fmla="*/ 225 w 245"/>
              <a:gd name="T25" fmla="*/ 296 h 489"/>
              <a:gd name="T26" fmla="*/ 243 w 245"/>
              <a:gd name="T27" fmla="*/ 274 h 489"/>
              <a:gd name="T28" fmla="*/ 225 w 245"/>
              <a:gd name="T29" fmla="*/ 286 h 489"/>
              <a:gd name="T30" fmla="*/ 174 w 245"/>
              <a:gd name="T31" fmla="*/ 187 h 489"/>
              <a:gd name="T32" fmla="*/ 165 w 245"/>
              <a:gd name="T33" fmla="*/ 189 h 489"/>
              <a:gd name="T34" fmla="*/ 171 w 245"/>
              <a:gd name="T35" fmla="*/ 426 h 489"/>
              <a:gd name="T36" fmla="*/ 172 w 245"/>
              <a:gd name="T37" fmla="*/ 469 h 489"/>
              <a:gd name="T38" fmla="*/ 159 w 245"/>
              <a:gd name="T39" fmla="*/ 479 h 489"/>
              <a:gd name="T40" fmla="*/ 159 w 245"/>
              <a:gd name="T41" fmla="*/ 479 h 489"/>
              <a:gd name="T42" fmla="*/ 127 w 245"/>
              <a:gd name="T43" fmla="*/ 304 h 489"/>
              <a:gd name="T44" fmla="*/ 118 w 245"/>
              <a:gd name="T45" fmla="*/ 304 h 489"/>
              <a:gd name="T46" fmla="*/ 86 w 245"/>
              <a:gd name="T47" fmla="*/ 479 h 489"/>
              <a:gd name="T48" fmla="*/ 73 w 245"/>
              <a:gd name="T49" fmla="*/ 467 h 489"/>
              <a:gd name="T50" fmla="*/ 74 w 245"/>
              <a:gd name="T51" fmla="*/ 426 h 489"/>
              <a:gd name="T52" fmla="*/ 80 w 245"/>
              <a:gd name="T53" fmla="*/ 189 h 489"/>
              <a:gd name="T54" fmla="*/ 71 w 245"/>
              <a:gd name="T55" fmla="*/ 187 h 489"/>
              <a:gd name="T56" fmla="*/ 21 w 245"/>
              <a:gd name="T57" fmla="*/ 286 h 489"/>
              <a:gd name="T58" fmla="*/ 11 w 245"/>
              <a:gd name="T59" fmla="*/ 276 h 489"/>
              <a:gd name="T60" fmla="*/ 13 w 245"/>
              <a:gd name="T61" fmla="*/ 272 h 489"/>
              <a:gd name="T62" fmla="*/ 58 w 245"/>
              <a:gd name="T63" fmla="*/ 137 h 489"/>
              <a:gd name="T64" fmla="*/ 187 w 245"/>
              <a:gd name="T65" fmla="*/ 137 h 489"/>
              <a:gd name="T66" fmla="*/ 232 w 245"/>
              <a:gd name="T67" fmla="*/ 272 h 489"/>
              <a:gd name="T68" fmla="*/ 234 w 245"/>
              <a:gd name="T69" fmla="*/ 276 h 489"/>
              <a:gd name="T70" fmla="*/ 123 w 245"/>
              <a:gd name="T71" fmla="*/ 92 h 489"/>
              <a:gd name="T72" fmla="*/ 123 w 245"/>
              <a:gd name="T73" fmla="*/ 0 h 489"/>
              <a:gd name="T74" fmla="*/ 123 w 245"/>
              <a:gd name="T75" fmla="*/ 92 h 489"/>
              <a:gd name="T76" fmla="*/ 159 w 245"/>
              <a:gd name="T77" fmla="*/ 46 h 489"/>
              <a:gd name="T78" fmla="*/ 86 w 245"/>
              <a:gd name="T79" fmla="*/ 46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5" h="489">
                <a:moveTo>
                  <a:pt x="243" y="274"/>
                </a:moveTo>
                <a:cubicBezTo>
                  <a:pt x="243" y="274"/>
                  <a:pt x="243" y="274"/>
                  <a:pt x="243" y="273"/>
                </a:cubicBezTo>
                <a:cubicBezTo>
                  <a:pt x="242" y="272"/>
                  <a:pt x="240" y="265"/>
                  <a:pt x="237" y="256"/>
                </a:cubicBezTo>
                <a:cubicBezTo>
                  <a:pt x="226" y="220"/>
                  <a:pt x="201" y="146"/>
                  <a:pt x="195" y="133"/>
                </a:cubicBezTo>
                <a:cubicBezTo>
                  <a:pt x="185" y="112"/>
                  <a:pt x="163" y="103"/>
                  <a:pt x="123" y="103"/>
                </a:cubicBezTo>
                <a:cubicBezTo>
                  <a:pt x="82" y="103"/>
                  <a:pt x="60" y="112"/>
                  <a:pt x="50" y="133"/>
                </a:cubicBezTo>
                <a:cubicBezTo>
                  <a:pt x="44" y="146"/>
                  <a:pt x="19" y="220"/>
                  <a:pt x="8" y="256"/>
                </a:cubicBezTo>
                <a:cubicBezTo>
                  <a:pt x="5" y="265"/>
                  <a:pt x="3" y="272"/>
                  <a:pt x="2" y="273"/>
                </a:cubicBezTo>
                <a:cubicBezTo>
                  <a:pt x="2" y="274"/>
                  <a:pt x="2" y="274"/>
                  <a:pt x="2" y="274"/>
                </a:cubicBezTo>
                <a:cubicBezTo>
                  <a:pt x="0" y="282"/>
                  <a:pt x="5" y="291"/>
                  <a:pt x="14" y="295"/>
                </a:cubicBezTo>
                <a:cubicBezTo>
                  <a:pt x="16" y="295"/>
                  <a:pt x="18" y="296"/>
                  <a:pt x="21" y="296"/>
                </a:cubicBezTo>
                <a:cubicBezTo>
                  <a:pt x="28" y="296"/>
                  <a:pt x="34" y="292"/>
                  <a:pt x="36" y="286"/>
                </a:cubicBezTo>
                <a:cubicBezTo>
                  <a:pt x="70" y="212"/>
                  <a:pt x="70" y="212"/>
                  <a:pt x="70" y="212"/>
                </a:cubicBezTo>
                <a:cubicBezTo>
                  <a:pt x="68" y="309"/>
                  <a:pt x="64" y="463"/>
                  <a:pt x="63" y="469"/>
                </a:cubicBezTo>
                <a:cubicBezTo>
                  <a:pt x="63" y="470"/>
                  <a:pt x="63" y="470"/>
                  <a:pt x="63" y="470"/>
                </a:cubicBezTo>
                <a:cubicBezTo>
                  <a:pt x="64" y="481"/>
                  <a:pt x="74" y="489"/>
                  <a:pt x="86" y="489"/>
                </a:cubicBezTo>
                <a:cubicBezTo>
                  <a:pt x="97" y="489"/>
                  <a:pt x="107" y="481"/>
                  <a:pt x="108" y="470"/>
                </a:cubicBezTo>
                <a:cubicBezTo>
                  <a:pt x="123" y="345"/>
                  <a:pt x="123" y="345"/>
                  <a:pt x="123" y="345"/>
                </a:cubicBezTo>
                <a:cubicBezTo>
                  <a:pt x="137" y="470"/>
                  <a:pt x="137" y="470"/>
                  <a:pt x="137" y="470"/>
                </a:cubicBezTo>
                <a:cubicBezTo>
                  <a:pt x="138" y="481"/>
                  <a:pt x="148" y="489"/>
                  <a:pt x="159" y="489"/>
                </a:cubicBezTo>
                <a:cubicBezTo>
                  <a:pt x="159" y="489"/>
                  <a:pt x="159" y="489"/>
                  <a:pt x="159" y="489"/>
                </a:cubicBezTo>
                <a:cubicBezTo>
                  <a:pt x="171" y="489"/>
                  <a:pt x="181" y="481"/>
                  <a:pt x="182" y="470"/>
                </a:cubicBezTo>
                <a:cubicBezTo>
                  <a:pt x="182" y="470"/>
                  <a:pt x="182" y="470"/>
                  <a:pt x="182" y="469"/>
                </a:cubicBezTo>
                <a:cubicBezTo>
                  <a:pt x="181" y="463"/>
                  <a:pt x="177" y="309"/>
                  <a:pt x="175" y="212"/>
                </a:cubicBezTo>
                <a:cubicBezTo>
                  <a:pt x="209" y="286"/>
                  <a:pt x="209" y="286"/>
                  <a:pt x="209" y="286"/>
                </a:cubicBezTo>
                <a:cubicBezTo>
                  <a:pt x="211" y="292"/>
                  <a:pt x="217" y="296"/>
                  <a:pt x="225" y="296"/>
                </a:cubicBezTo>
                <a:cubicBezTo>
                  <a:pt x="227" y="296"/>
                  <a:pt x="229" y="295"/>
                  <a:pt x="231" y="295"/>
                </a:cubicBezTo>
                <a:cubicBezTo>
                  <a:pt x="240" y="291"/>
                  <a:pt x="245" y="282"/>
                  <a:pt x="243" y="274"/>
                </a:cubicBezTo>
                <a:close/>
                <a:moveTo>
                  <a:pt x="228" y="286"/>
                </a:moveTo>
                <a:cubicBezTo>
                  <a:pt x="227" y="286"/>
                  <a:pt x="226" y="286"/>
                  <a:pt x="225" y="286"/>
                </a:cubicBezTo>
                <a:cubicBezTo>
                  <a:pt x="221" y="286"/>
                  <a:pt x="218" y="285"/>
                  <a:pt x="217" y="282"/>
                </a:cubicBezTo>
                <a:cubicBezTo>
                  <a:pt x="174" y="187"/>
                  <a:pt x="174" y="187"/>
                  <a:pt x="174" y="187"/>
                </a:cubicBezTo>
                <a:cubicBezTo>
                  <a:pt x="173" y="185"/>
                  <a:pt x="171" y="184"/>
                  <a:pt x="169" y="184"/>
                </a:cubicBezTo>
                <a:cubicBezTo>
                  <a:pt x="167" y="184"/>
                  <a:pt x="165" y="186"/>
                  <a:pt x="165" y="189"/>
                </a:cubicBezTo>
                <a:cubicBezTo>
                  <a:pt x="165" y="189"/>
                  <a:pt x="167" y="259"/>
                  <a:pt x="169" y="329"/>
                </a:cubicBezTo>
                <a:cubicBezTo>
                  <a:pt x="169" y="364"/>
                  <a:pt x="170" y="399"/>
                  <a:pt x="171" y="426"/>
                </a:cubicBezTo>
                <a:cubicBezTo>
                  <a:pt x="171" y="439"/>
                  <a:pt x="172" y="450"/>
                  <a:pt x="172" y="458"/>
                </a:cubicBezTo>
                <a:cubicBezTo>
                  <a:pt x="172" y="464"/>
                  <a:pt x="172" y="467"/>
                  <a:pt x="172" y="469"/>
                </a:cubicBezTo>
                <a:cubicBezTo>
                  <a:pt x="172" y="469"/>
                  <a:pt x="172" y="469"/>
                  <a:pt x="172" y="469"/>
                </a:cubicBezTo>
                <a:cubicBezTo>
                  <a:pt x="172" y="475"/>
                  <a:pt x="166" y="479"/>
                  <a:pt x="159" y="479"/>
                </a:cubicBezTo>
                <a:cubicBezTo>
                  <a:pt x="159" y="484"/>
                  <a:pt x="159" y="484"/>
                  <a:pt x="159" y="484"/>
                </a:cubicBezTo>
                <a:cubicBezTo>
                  <a:pt x="159" y="479"/>
                  <a:pt x="159" y="479"/>
                  <a:pt x="159" y="479"/>
                </a:cubicBezTo>
                <a:cubicBezTo>
                  <a:pt x="153" y="479"/>
                  <a:pt x="147" y="475"/>
                  <a:pt x="147" y="469"/>
                </a:cubicBezTo>
                <a:cubicBezTo>
                  <a:pt x="127" y="304"/>
                  <a:pt x="127" y="304"/>
                  <a:pt x="127" y="304"/>
                </a:cubicBezTo>
                <a:cubicBezTo>
                  <a:pt x="127" y="302"/>
                  <a:pt x="125" y="300"/>
                  <a:pt x="123" y="300"/>
                </a:cubicBezTo>
                <a:cubicBezTo>
                  <a:pt x="120" y="300"/>
                  <a:pt x="118" y="302"/>
                  <a:pt x="118" y="304"/>
                </a:cubicBezTo>
                <a:cubicBezTo>
                  <a:pt x="98" y="469"/>
                  <a:pt x="98" y="469"/>
                  <a:pt x="98" y="469"/>
                </a:cubicBezTo>
                <a:cubicBezTo>
                  <a:pt x="98" y="475"/>
                  <a:pt x="92" y="479"/>
                  <a:pt x="86" y="479"/>
                </a:cubicBezTo>
                <a:cubicBezTo>
                  <a:pt x="79" y="479"/>
                  <a:pt x="73" y="475"/>
                  <a:pt x="73" y="469"/>
                </a:cubicBezTo>
                <a:cubicBezTo>
                  <a:pt x="73" y="469"/>
                  <a:pt x="73" y="468"/>
                  <a:pt x="73" y="467"/>
                </a:cubicBezTo>
                <a:cubicBezTo>
                  <a:pt x="73" y="465"/>
                  <a:pt x="73" y="462"/>
                  <a:pt x="73" y="458"/>
                </a:cubicBezTo>
                <a:cubicBezTo>
                  <a:pt x="73" y="450"/>
                  <a:pt x="74" y="439"/>
                  <a:pt x="74" y="426"/>
                </a:cubicBezTo>
                <a:cubicBezTo>
                  <a:pt x="75" y="400"/>
                  <a:pt x="76" y="364"/>
                  <a:pt x="77" y="329"/>
                </a:cubicBezTo>
                <a:cubicBezTo>
                  <a:pt x="78" y="259"/>
                  <a:pt x="80" y="189"/>
                  <a:pt x="80" y="189"/>
                </a:cubicBezTo>
                <a:cubicBezTo>
                  <a:pt x="80" y="186"/>
                  <a:pt x="79" y="184"/>
                  <a:pt x="76" y="184"/>
                </a:cubicBezTo>
                <a:cubicBezTo>
                  <a:pt x="74" y="184"/>
                  <a:pt x="72" y="185"/>
                  <a:pt x="71" y="187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27" y="285"/>
                  <a:pt x="24" y="286"/>
                  <a:pt x="21" y="286"/>
                </a:cubicBezTo>
                <a:cubicBezTo>
                  <a:pt x="19" y="286"/>
                  <a:pt x="18" y="286"/>
                  <a:pt x="17" y="286"/>
                </a:cubicBezTo>
                <a:cubicBezTo>
                  <a:pt x="13" y="284"/>
                  <a:pt x="10" y="280"/>
                  <a:pt x="11" y="276"/>
                </a:cubicBezTo>
                <a:cubicBezTo>
                  <a:pt x="11" y="276"/>
                  <a:pt x="11" y="276"/>
                  <a:pt x="11" y="276"/>
                </a:cubicBezTo>
                <a:cubicBezTo>
                  <a:pt x="11" y="275"/>
                  <a:pt x="12" y="274"/>
                  <a:pt x="13" y="272"/>
                </a:cubicBezTo>
                <a:cubicBezTo>
                  <a:pt x="14" y="269"/>
                  <a:pt x="15" y="264"/>
                  <a:pt x="17" y="259"/>
                </a:cubicBezTo>
                <a:cubicBezTo>
                  <a:pt x="27" y="226"/>
                  <a:pt x="52" y="149"/>
                  <a:pt x="58" y="137"/>
                </a:cubicBezTo>
                <a:cubicBezTo>
                  <a:pt x="64" y="125"/>
                  <a:pt x="76" y="112"/>
                  <a:pt x="123" y="112"/>
                </a:cubicBezTo>
                <a:cubicBezTo>
                  <a:pt x="169" y="112"/>
                  <a:pt x="181" y="125"/>
                  <a:pt x="187" y="137"/>
                </a:cubicBezTo>
                <a:cubicBezTo>
                  <a:pt x="193" y="149"/>
                  <a:pt x="218" y="226"/>
                  <a:pt x="228" y="259"/>
                </a:cubicBezTo>
                <a:cubicBezTo>
                  <a:pt x="230" y="264"/>
                  <a:pt x="232" y="269"/>
                  <a:pt x="232" y="272"/>
                </a:cubicBezTo>
                <a:cubicBezTo>
                  <a:pt x="233" y="274"/>
                  <a:pt x="234" y="275"/>
                  <a:pt x="234" y="276"/>
                </a:cubicBezTo>
                <a:cubicBezTo>
                  <a:pt x="234" y="276"/>
                  <a:pt x="234" y="276"/>
                  <a:pt x="234" y="276"/>
                </a:cubicBezTo>
                <a:cubicBezTo>
                  <a:pt x="235" y="280"/>
                  <a:pt x="232" y="284"/>
                  <a:pt x="228" y="286"/>
                </a:cubicBezTo>
                <a:close/>
                <a:moveTo>
                  <a:pt x="123" y="92"/>
                </a:moveTo>
                <a:cubicBezTo>
                  <a:pt x="148" y="92"/>
                  <a:pt x="169" y="71"/>
                  <a:pt x="169" y="46"/>
                </a:cubicBezTo>
                <a:cubicBezTo>
                  <a:pt x="169" y="20"/>
                  <a:pt x="148" y="0"/>
                  <a:pt x="123" y="0"/>
                </a:cubicBezTo>
                <a:cubicBezTo>
                  <a:pt x="97" y="0"/>
                  <a:pt x="76" y="20"/>
                  <a:pt x="76" y="46"/>
                </a:cubicBezTo>
                <a:cubicBezTo>
                  <a:pt x="76" y="71"/>
                  <a:pt x="97" y="92"/>
                  <a:pt x="123" y="92"/>
                </a:cubicBezTo>
                <a:close/>
                <a:moveTo>
                  <a:pt x="123" y="9"/>
                </a:moveTo>
                <a:cubicBezTo>
                  <a:pt x="143" y="9"/>
                  <a:pt x="159" y="26"/>
                  <a:pt x="159" y="46"/>
                </a:cubicBezTo>
                <a:cubicBezTo>
                  <a:pt x="159" y="66"/>
                  <a:pt x="143" y="83"/>
                  <a:pt x="123" y="83"/>
                </a:cubicBezTo>
                <a:cubicBezTo>
                  <a:pt x="102" y="83"/>
                  <a:pt x="86" y="66"/>
                  <a:pt x="86" y="46"/>
                </a:cubicBezTo>
                <a:cubicBezTo>
                  <a:pt x="86" y="26"/>
                  <a:pt x="102" y="9"/>
                  <a:pt x="123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7" name="Grafik 56"/>
          <p:cNvPicPr>
            <a:picLocks noChangeAspect="1"/>
          </p:cNvPicPr>
          <p:nvPr/>
        </p:nvPicPr>
        <p:blipFill>
          <a:blip r:embed="rId5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11" y="1554225"/>
            <a:ext cx="963476" cy="963476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55" y="3357128"/>
            <a:ext cx="2612513" cy="493027"/>
          </a:xfrm>
          <a:prstGeom prst="rect">
            <a:avLst/>
          </a:prstGeom>
        </p:spPr>
      </p:pic>
      <p:sp>
        <p:nvSpPr>
          <p:cNvPr id="59" name="Textfeld 58"/>
          <p:cNvSpPr txBox="1"/>
          <p:nvPr/>
        </p:nvSpPr>
        <p:spPr bwMode="gray">
          <a:xfrm>
            <a:off x="1506793" y="3899402"/>
            <a:ext cx="2501729" cy="25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200" dirty="0" err="1" smtClean="0">
                <a:solidFill>
                  <a:schemeClr val="tx1"/>
                </a:solidFill>
              </a:rPr>
              <a:t>Serverless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containers</a:t>
            </a:r>
            <a:endParaRPr lang="de-DE" sz="1200" dirty="0" smtClean="0">
              <a:solidFill>
                <a:schemeClr val="tx1"/>
              </a:solidFill>
            </a:endParaRPr>
          </a:p>
        </p:txBody>
      </p:sp>
      <p:pic>
        <p:nvPicPr>
          <p:cNvPr id="62" name="Grafik 61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4" y="2573586"/>
            <a:ext cx="325683" cy="336913"/>
          </a:xfrm>
          <a:prstGeom prst="rect">
            <a:avLst/>
          </a:prstGeom>
        </p:spPr>
      </p:pic>
      <p:sp>
        <p:nvSpPr>
          <p:cNvPr id="63" name="Textfeld 62"/>
          <p:cNvSpPr txBox="1"/>
          <p:nvPr/>
        </p:nvSpPr>
        <p:spPr bwMode="gray">
          <a:xfrm>
            <a:off x="1832753" y="2634150"/>
            <a:ext cx="1467985" cy="28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600" b="1" dirty="0" smtClean="0">
                <a:solidFill>
                  <a:schemeClr val="bg1">
                    <a:lumMod val="50000"/>
                  </a:schemeClr>
                </a:solidFill>
              </a:rPr>
              <a:t>AWS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Lambda</a:t>
            </a:r>
          </a:p>
        </p:txBody>
      </p:sp>
      <p:sp>
        <p:nvSpPr>
          <p:cNvPr id="64" name="Textfeld 63"/>
          <p:cNvSpPr txBox="1"/>
          <p:nvPr/>
        </p:nvSpPr>
        <p:spPr bwMode="gray">
          <a:xfrm>
            <a:off x="1586084" y="3015675"/>
            <a:ext cx="2501729" cy="25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Serverless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functions</a:t>
            </a: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035" y="-1"/>
            <a:ext cx="12192000" cy="6858001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10538271" y="6503752"/>
            <a:ext cx="1178351" cy="29617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"/>
          <p:cNvSpPr txBox="1">
            <a:spLocks/>
          </p:cNvSpPr>
          <p:nvPr/>
        </p:nvSpPr>
        <p:spPr bwMode="gray">
          <a:xfrm>
            <a:off x="425144" y="1983867"/>
            <a:ext cx="3635222" cy="427541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b="1" dirty="0" smtClean="0">
              <a:solidFill>
                <a:prstClr val="black"/>
              </a:solidFill>
            </a:endParaRPr>
          </a:p>
          <a:p>
            <a:pPr>
              <a:tabLst>
                <a:tab pos="360363" algn="l"/>
              </a:tabLst>
            </a:pPr>
            <a:endParaRPr lang="en-GB" dirty="0"/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b="1" dirty="0" smtClean="0">
                <a:solidFill>
                  <a:prstClr val="black"/>
                </a:solidFill>
              </a:rPr>
              <a:t>Pay per EC2 instance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en-GB" sz="1100" b="1" dirty="0" smtClean="0">
              <a:solidFill>
                <a:prstClr val="black"/>
              </a:solidFill>
            </a:endParaRPr>
          </a:p>
          <a:p>
            <a:pPr marL="0" lvl="1" indent="0">
              <a:lnSpc>
                <a:spcPct val="300000"/>
              </a:lnSpc>
              <a:buClr>
                <a:schemeClr val="tx1"/>
              </a:buClr>
              <a:buNone/>
            </a:pPr>
            <a:endParaRPr lang="en-GB" sz="1100" b="1" dirty="0" smtClean="0">
              <a:solidFill>
                <a:prstClr val="black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79975" y="2807756"/>
            <a:ext cx="3360648" cy="8506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6785C1"/>
              </a:buClr>
              <a:buFont typeface="Wingdings" panose="05000000000000000000" pitchFamily="2" charset="2"/>
              <a:buChar char="§"/>
            </a:pPr>
            <a:endParaRPr lang="de-DE" sz="1600" dirty="0" err="1" smtClean="0">
              <a:solidFill>
                <a:prstClr val="black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 bwMode="gray">
          <a:xfrm>
            <a:off x="1278968" y="2242745"/>
            <a:ext cx="1030080" cy="33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2400" b="1" dirty="0" smtClean="0"/>
              <a:t>ECS</a:t>
            </a:r>
            <a:endParaRPr lang="de-DE" sz="1600" b="1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buClr>
                <a:schemeClr val="tx2"/>
              </a:buClr>
            </a:pPr>
            <a:endParaRPr lang="de-DE" sz="1600" b="1" dirty="0"/>
          </a:p>
          <a:p>
            <a:pPr>
              <a:spcBef>
                <a:spcPts val="600"/>
              </a:spcBef>
              <a:buClr>
                <a:schemeClr val="tx2"/>
              </a:buClr>
            </a:pP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31" name="Textplatzhalter 2"/>
          <p:cNvSpPr txBox="1">
            <a:spLocks/>
          </p:cNvSpPr>
          <p:nvPr/>
        </p:nvSpPr>
        <p:spPr bwMode="gray">
          <a:xfrm>
            <a:off x="4365776" y="1983867"/>
            <a:ext cx="3635222" cy="427541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b="1" dirty="0" smtClean="0">
              <a:solidFill>
                <a:prstClr val="black"/>
              </a:solidFill>
            </a:endParaRPr>
          </a:p>
          <a:p>
            <a:pPr>
              <a:tabLst>
                <a:tab pos="360363" algn="l"/>
              </a:tabLst>
            </a:pPr>
            <a:endParaRPr lang="en-GB" dirty="0"/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de-DE" b="1" dirty="0" smtClean="0">
                <a:solidFill>
                  <a:prstClr val="black"/>
                </a:solidFill>
              </a:rPr>
              <a:t>Pay per Service </a:t>
            </a:r>
            <a:r>
              <a:rPr lang="de-DE" b="1" dirty="0" err="1" smtClean="0">
                <a:solidFill>
                  <a:prstClr val="black"/>
                </a:solidFill>
              </a:rPr>
              <a:t>usage</a:t>
            </a:r>
            <a:r>
              <a:rPr lang="de-DE" b="1" dirty="0" smtClean="0">
                <a:solidFill>
                  <a:prstClr val="black"/>
                </a:solidFill>
              </a:rPr>
              <a:t> (CPU </a:t>
            </a:r>
            <a:r>
              <a:rPr lang="de-DE" b="1" dirty="0" err="1" smtClean="0">
                <a:solidFill>
                  <a:prstClr val="black"/>
                </a:solidFill>
              </a:rPr>
              <a:t>and</a:t>
            </a:r>
            <a:r>
              <a:rPr lang="de-DE" b="1" dirty="0" smtClean="0">
                <a:solidFill>
                  <a:prstClr val="black"/>
                </a:solidFill>
              </a:rPr>
              <a:t> Memory)</a:t>
            </a:r>
            <a:endParaRPr lang="en-GB" b="1" dirty="0" smtClean="0">
              <a:solidFill>
                <a:prstClr val="black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4520607" y="2807756"/>
            <a:ext cx="3360648" cy="85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6785C1"/>
              </a:buClr>
              <a:buFont typeface="Wingdings" panose="05000000000000000000" pitchFamily="2" charset="2"/>
              <a:buChar char="§"/>
            </a:pPr>
            <a:endParaRPr lang="de-DE" sz="1600" dirty="0" err="1" smtClean="0">
              <a:solidFill>
                <a:prstClr val="black"/>
              </a:solidFill>
            </a:endParaRPr>
          </a:p>
        </p:txBody>
      </p:sp>
      <p:sp>
        <p:nvSpPr>
          <p:cNvPr id="33" name="Textfeld 32"/>
          <p:cNvSpPr txBox="1"/>
          <p:nvPr/>
        </p:nvSpPr>
        <p:spPr bwMode="gray">
          <a:xfrm>
            <a:off x="5351332" y="2201123"/>
            <a:ext cx="1098899" cy="3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algn="ctr">
              <a:spcBef>
                <a:spcPts val="600"/>
              </a:spcBef>
              <a:buClr>
                <a:schemeClr val="tx2"/>
              </a:buClr>
            </a:pPr>
            <a:r>
              <a:rPr lang="de-DE" sz="2400" b="1" dirty="0" err="1" smtClean="0"/>
              <a:t>Fargate</a:t>
            </a:r>
            <a:endParaRPr lang="de-DE" sz="1600" b="1" dirty="0" smtClean="0"/>
          </a:p>
        </p:txBody>
      </p:sp>
      <p:sp>
        <p:nvSpPr>
          <p:cNvPr id="34" name="Textplatzhalter 2"/>
          <p:cNvSpPr txBox="1">
            <a:spLocks/>
          </p:cNvSpPr>
          <p:nvPr/>
        </p:nvSpPr>
        <p:spPr bwMode="gray">
          <a:xfrm>
            <a:off x="8295215" y="1983867"/>
            <a:ext cx="3635222" cy="427541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b="1" dirty="0" smtClean="0">
              <a:solidFill>
                <a:prstClr val="black"/>
              </a:solidFill>
            </a:endParaRPr>
          </a:p>
          <a:p>
            <a:pPr>
              <a:tabLst>
                <a:tab pos="360363" algn="l"/>
              </a:tabLst>
            </a:pPr>
            <a:endParaRPr lang="en-GB" dirty="0"/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b="1" dirty="0">
                <a:solidFill>
                  <a:prstClr val="black"/>
                </a:solidFill>
              </a:rPr>
              <a:t>Pay per EC2 </a:t>
            </a:r>
            <a:r>
              <a:rPr lang="en-GB" b="1" dirty="0" smtClean="0">
                <a:solidFill>
                  <a:prstClr val="black"/>
                </a:solidFill>
              </a:rPr>
              <a:t>instances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b="1" dirty="0" smtClean="0">
                <a:solidFill>
                  <a:prstClr val="black"/>
                </a:solidFill>
              </a:rPr>
              <a:t>Pay additionally 20 ct. per hour. 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en-GB" b="1" dirty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en-GB" b="1" dirty="0">
              <a:solidFill>
                <a:prstClr val="black"/>
              </a:solidFill>
            </a:endParaRPr>
          </a:p>
          <a:p>
            <a:pPr marL="0" lvl="1" indent="0">
              <a:lnSpc>
                <a:spcPct val="150000"/>
              </a:lnSpc>
              <a:buClr>
                <a:schemeClr val="tx1"/>
              </a:buClr>
              <a:buNone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b="1" dirty="0" smtClean="0">
              <a:solidFill>
                <a:prstClr val="black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8450046" y="2807756"/>
            <a:ext cx="3360648" cy="85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6785C1"/>
              </a:buClr>
              <a:buFont typeface="Wingdings" panose="05000000000000000000" pitchFamily="2" charset="2"/>
              <a:buChar char="§"/>
            </a:pPr>
            <a:endParaRPr lang="de-DE" sz="1600" dirty="0" err="1" smtClean="0">
              <a:solidFill>
                <a:prstClr val="black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 bwMode="gray">
          <a:xfrm>
            <a:off x="9155725" y="2242745"/>
            <a:ext cx="1454928" cy="33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2400" b="1" dirty="0" smtClean="0"/>
              <a:t>EKS</a:t>
            </a:r>
            <a:endParaRPr lang="de-DE" sz="2400" b="1" dirty="0" smtClean="0">
              <a:solidFill>
                <a:schemeClr val="tx1"/>
              </a:solidFill>
            </a:endParaRPr>
          </a:p>
        </p:txBody>
      </p:sp>
      <p:sp>
        <p:nvSpPr>
          <p:cNvPr id="38" name="Freeform 126"/>
          <p:cNvSpPr>
            <a:spLocks noEditPoints="1"/>
          </p:cNvSpPr>
          <p:nvPr/>
        </p:nvSpPr>
        <p:spPr bwMode="auto">
          <a:xfrm>
            <a:off x="674436" y="2192683"/>
            <a:ext cx="415416" cy="446120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26"/>
          <p:cNvSpPr>
            <a:spLocks noEditPoints="1"/>
          </p:cNvSpPr>
          <p:nvPr/>
        </p:nvSpPr>
        <p:spPr bwMode="auto">
          <a:xfrm>
            <a:off x="4614489" y="2179282"/>
            <a:ext cx="415416" cy="446120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" name="Grafik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6" y="2139137"/>
            <a:ext cx="558181" cy="558181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26" y="2061610"/>
            <a:ext cx="770709" cy="763079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046" y="2084703"/>
            <a:ext cx="701443" cy="690921"/>
          </a:xfrm>
          <a:prstGeom prst="rect">
            <a:avLst/>
          </a:prstGeom>
        </p:spPr>
      </p:pic>
      <p:sp>
        <p:nvSpPr>
          <p:cNvPr id="44" name="Rectangle 7"/>
          <p:cNvSpPr/>
          <p:nvPr/>
        </p:nvSpPr>
        <p:spPr>
          <a:xfrm>
            <a:off x="-11289" y="530193"/>
            <a:ext cx="4459111" cy="106012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 smtClean="0">
                <a:solidFill>
                  <a:srgbClr val="FFFFFF"/>
                </a:solidFill>
              </a:rPr>
              <a:t>   </a:t>
            </a:r>
            <a:r>
              <a:rPr lang="en-GB" sz="4000" b="1" dirty="0" err="1" smtClean="0">
                <a:solidFill>
                  <a:srgbClr val="FFFFFF"/>
                </a:solidFill>
              </a:rPr>
              <a:t>Comparision</a:t>
            </a:r>
            <a:r>
              <a:rPr lang="en-GB" sz="4000" b="1" dirty="0" smtClean="0">
                <a:solidFill>
                  <a:srgbClr val="FFFFFF"/>
                </a:solidFill>
              </a:rPr>
              <a:t> </a:t>
            </a:r>
          </a:p>
          <a:p>
            <a:r>
              <a:rPr lang="en-GB" sz="2000" b="1" dirty="0" smtClean="0">
                <a:solidFill>
                  <a:srgbClr val="FFFFFF"/>
                </a:solidFill>
              </a:rPr>
              <a:t>      Costs</a:t>
            </a:r>
            <a:endParaRPr lang="en-GB" sz="2000" b="1" dirty="0">
              <a:solidFill>
                <a:srgbClr val="FFFFFF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 bwMode="gray">
          <a:xfrm>
            <a:off x="104253" y="5110737"/>
            <a:ext cx="4261523" cy="120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628650" lvl="1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100" b="1" dirty="0">
                <a:solidFill>
                  <a:prstClr val="black"/>
                </a:solidFill>
              </a:rPr>
              <a:t>Cost </a:t>
            </a:r>
            <a:r>
              <a:rPr lang="en-GB" sz="1100" b="1" dirty="0" smtClean="0">
                <a:solidFill>
                  <a:prstClr val="black"/>
                </a:solidFill>
              </a:rPr>
              <a:t>optimisation by:</a:t>
            </a:r>
          </a:p>
          <a:p>
            <a:pPr marL="1085850" lvl="2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100" b="1" dirty="0" smtClean="0">
                <a:solidFill>
                  <a:prstClr val="black"/>
                </a:solidFill>
              </a:rPr>
              <a:t>cluster size definition</a:t>
            </a:r>
          </a:p>
          <a:p>
            <a:pPr marL="1085850" lvl="2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100" b="1" dirty="0" smtClean="0">
                <a:solidFill>
                  <a:prstClr val="black"/>
                </a:solidFill>
              </a:rPr>
              <a:t>instance type</a:t>
            </a:r>
          </a:p>
          <a:p>
            <a:pPr marL="1085850" lvl="2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100" b="1" dirty="0" smtClean="0">
                <a:solidFill>
                  <a:prstClr val="black"/>
                </a:solidFill>
              </a:rPr>
              <a:t>price </a:t>
            </a:r>
            <a:r>
              <a:rPr lang="en-GB" sz="1100" b="1" dirty="0">
                <a:solidFill>
                  <a:prstClr val="black"/>
                </a:solidFill>
              </a:rPr>
              <a:t>model (reserved </a:t>
            </a:r>
            <a:r>
              <a:rPr lang="en-GB" sz="1100" b="1" dirty="0" smtClean="0">
                <a:solidFill>
                  <a:prstClr val="black"/>
                </a:solidFill>
              </a:rPr>
              <a:t>/ on-demand </a:t>
            </a:r>
            <a:r>
              <a:rPr lang="en-GB" sz="1100" b="1" dirty="0">
                <a:solidFill>
                  <a:prstClr val="black"/>
                </a:solidFill>
              </a:rPr>
              <a:t>/ spot)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 bwMode="gray">
          <a:xfrm>
            <a:off x="7982064" y="5110737"/>
            <a:ext cx="4261523" cy="120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628650" lvl="1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100" b="1" dirty="0">
                <a:solidFill>
                  <a:prstClr val="black"/>
                </a:solidFill>
              </a:rPr>
              <a:t>Cost </a:t>
            </a:r>
            <a:r>
              <a:rPr lang="en-GB" sz="1100" b="1" dirty="0" smtClean="0">
                <a:solidFill>
                  <a:prstClr val="black"/>
                </a:solidFill>
              </a:rPr>
              <a:t>optimisation by:</a:t>
            </a:r>
          </a:p>
          <a:p>
            <a:pPr marL="1085850" lvl="2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100" b="1" dirty="0" smtClean="0">
                <a:solidFill>
                  <a:prstClr val="black"/>
                </a:solidFill>
              </a:rPr>
              <a:t>cluster size definition</a:t>
            </a:r>
          </a:p>
          <a:p>
            <a:pPr marL="1085850" lvl="2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100" b="1" dirty="0" smtClean="0">
                <a:solidFill>
                  <a:prstClr val="black"/>
                </a:solidFill>
              </a:rPr>
              <a:t>instance type</a:t>
            </a:r>
          </a:p>
          <a:p>
            <a:pPr marL="1085850" lvl="2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100" b="1" dirty="0" smtClean="0">
                <a:solidFill>
                  <a:prstClr val="black"/>
                </a:solidFill>
              </a:rPr>
              <a:t>price </a:t>
            </a:r>
            <a:r>
              <a:rPr lang="en-GB" sz="1100" b="1" dirty="0">
                <a:solidFill>
                  <a:prstClr val="black"/>
                </a:solidFill>
              </a:rPr>
              <a:t>model (reserved </a:t>
            </a:r>
            <a:r>
              <a:rPr lang="en-GB" sz="1100" b="1" dirty="0" smtClean="0">
                <a:solidFill>
                  <a:prstClr val="black"/>
                </a:solidFill>
              </a:rPr>
              <a:t>/ on-demand </a:t>
            </a:r>
            <a:r>
              <a:rPr lang="en-GB" sz="1100" b="1" dirty="0">
                <a:solidFill>
                  <a:prstClr val="black"/>
                </a:solidFill>
              </a:rPr>
              <a:t>/ spot)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1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035" y="-1"/>
            <a:ext cx="12192000" cy="6858001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6" name="Rectangle 7"/>
          <p:cNvSpPr/>
          <p:nvPr/>
        </p:nvSpPr>
        <p:spPr>
          <a:xfrm>
            <a:off x="-11290" y="654372"/>
            <a:ext cx="6043121" cy="106012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FFFF"/>
                </a:solidFill>
              </a:rPr>
              <a:t> </a:t>
            </a:r>
            <a:r>
              <a:rPr lang="en-GB" sz="4000" b="1" dirty="0" smtClean="0">
                <a:solidFill>
                  <a:srgbClr val="FFFFFF"/>
                </a:solidFill>
              </a:rPr>
              <a:t>  Roadmap Containers</a:t>
            </a:r>
            <a:endParaRPr lang="en-GB" sz="4000" b="1" dirty="0">
              <a:solidFill>
                <a:srgbClr val="FFFFFF"/>
              </a:solidFill>
            </a:endParaRP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10538271" y="6503752"/>
            <a:ext cx="1178351" cy="29617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"/>
          <p:cNvSpPr txBox="1">
            <a:spLocks/>
          </p:cNvSpPr>
          <p:nvPr/>
        </p:nvSpPr>
        <p:spPr bwMode="gray">
          <a:xfrm>
            <a:off x="425144" y="1983867"/>
            <a:ext cx="11462056" cy="446181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b="1" dirty="0" smtClean="0">
              <a:solidFill>
                <a:prstClr val="black"/>
              </a:solidFill>
            </a:endParaRPr>
          </a:p>
          <a:p>
            <a:pPr>
              <a:tabLst>
                <a:tab pos="360363" algn="l"/>
              </a:tabLst>
            </a:pPr>
            <a:endParaRPr lang="en-GB" dirty="0"/>
          </a:p>
        </p:txBody>
      </p:sp>
      <p:pic>
        <p:nvPicPr>
          <p:cNvPr id="2" name="Grafik 1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080" y="2168631"/>
            <a:ext cx="10894877" cy="40584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0116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28047" y="1475582"/>
            <a:ext cx="7775575" cy="2852737"/>
          </a:xfrm>
        </p:spPr>
        <p:txBody>
          <a:bodyPr/>
          <a:lstStyle/>
          <a:p>
            <a:r>
              <a:rPr lang="de-DE" sz="4000" b="1" dirty="0" smtClean="0"/>
              <a:t>THANKS. </a:t>
            </a:r>
            <a:r>
              <a:rPr lang="de-DE" sz="4000" b="1" smtClean="0"/>
              <a:t>Q?</a:t>
            </a:r>
            <a:endParaRPr lang="de-DE" sz="4000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6" b="2794"/>
          <a:stretch/>
        </p:blipFill>
        <p:spPr>
          <a:xfrm>
            <a:off x="0" y="914471"/>
            <a:ext cx="3799480" cy="5943529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33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endCxn id="48" idx="1"/>
          </p:cNvCxnSpPr>
          <p:nvPr/>
        </p:nvCxnSpPr>
        <p:spPr>
          <a:xfrm>
            <a:off x="3889274" y="3280957"/>
            <a:ext cx="1324282" cy="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581151" y="3280958"/>
            <a:ext cx="922041" cy="6008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177527" y="4054477"/>
            <a:ext cx="2092747" cy="103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133" dirty="0" smtClean="0">
                <a:solidFill>
                  <a:schemeClr val="bg1"/>
                </a:solidFill>
              </a:rPr>
              <a:t>2014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67" dirty="0" err="1" smtClean="0">
                <a:solidFill>
                  <a:schemeClr val="bg1"/>
                </a:solidFill>
              </a:rPr>
              <a:t>Kubernets</a:t>
            </a:r>
            <a:r>
              <a:rPr lang="en-US" sz="1467" dirty="0" smtClean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67" dirty="0" smtClean="0">
                <a:solidFill>
                  <a:schemeClr val="bg1"/>
                </a:solidFill>
              </a:rPr>
              <a:t>1</a:t>
            </a:r>
            <a:r>
              <a:rPr lang="en-US" sz="1467" baseline="30000" dirty="0" smtClean="0">
                <a:solidFill>
                  <a:schemeClr val="bg1"/>
                </a:solidFill>
              </a:rPr>
              <a:t>st</a:t>
            </a:r>
            <a:r>
              <a:rPr lang="en-US" sz="1467" dirty="0" smtClean="0">
                <a:solidFill>
                  <a:schemeClr val="bg1"/>
                </a:solidFill>
              </a:rPr>
              <a:t> GitHub commit</a:t>
            </a:r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426961" y="4054477"/>
            <a:ext cx="2454662" cy="103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133" dirty="0" smtClean="0">
                <a:solidFill>
                  <a:schemeClr val="bg1"/>
                </a:solidFill>
              </a:rPr>
              <a:t>2015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67" dirty="0" smtClean="0">
                <a:solidFill>
                  <a:schemeClr val="bg1"/>
                </a:solidFill>
              </a:rPr>
              <a:t>Amazon ECS 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67" dirty="0" err="1" smtClean="0">
                <a:solidFill>
                  <a:schemeClr val="bg1"/>
                </a:solidFill>
              </a:rPr>
              <a:t>Elactic</a:t>
            </a:r>
            <a:r>
              <a:rPr lang="en-US" sz="1467" dirty="0" smtClean="0">
                <a:solidFill>
                  <a:schemeClr val="bg1"/>
                </a:solidFill>
              </a:rPr>
              <a:t> Container Services</a:t>
            </a:r>
            <a:endParaRPr lang="en-US" sz="1467" dirty="0">
              <a:solidFill>
                <a:schemeClr val="bg1"/>
              </a:solidFill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28" y="2703906"/>
            <a:ext cx="1114485" cy="1084821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56" y="2649720"/>
            <a:ext cx="1262475" cy="1262475"/>
          </a:xfrm>
          <a:prstGeom prst="rect">
            <a:avLst/>
          </a:prstGeom>
        </p:spPr>
      </p:pic>
      <p:cxnSp>
        <p:nvCxnSpPr>
          <p:cNvPr id="51" name="Straight Connector 1"/>
          <p:cNvCxnSpPr/>
          <p:nvPr/>
        </p:nvCxnSpPr>
        <p:spPr>
          <a:xfrm>
            <a:off x="6500879" y="3304366"/>
            <a:ext cx="156706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fik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873" y="2577168"/>
            <a:ext cx="1544419" cy="1529129"/>
          </a:xfrm>
          <a:prstGeom prst="rect">
            <a:avLst/>
          </a:prstGeom>
        </p:spPr>
      </p:pic>
      <p:sp>
        <p:nvSpPr>
          <p:cNvPr id="54" name="Rectangle 36"/>
          <p:cNvSpPr/>
          <p:nvPr/>
        </p:nvSpPr>
        <p:spPr>
          <a:xfrm>
            <a:off x="7612691" y="4054477"/>
            <a:ext cx="2454662" cy="103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133" dirty="0" smtClean="0">
                <a:solidFill>
                  <a:schemeClr val="bg1"/>
                </a:solidFill>
              </a:rPr>
              <a:t>2017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67" dirty="0" smtClean="0">
                <a:solidFill>
                  <a:schemeClr val="bg1"/>
                </a:solidFill>
              </a:rPr>
              <a:t>Amazon ECS </a:t>
            </a:r>
            <a:r>
              <a:rPr lang="en-US" sz="1467" dirty="0" err="1" smtClean="0">
                <a:solidFill>
                  <a:schemeClr val="bg1"/>
                </a:solidFill>
              </a:rPr>
              <a:t>Fargate</a:t>
            </a:r>
            <a:endParaRPr lang="en-US" sz="1467" dirty="0" smtClean="0">
              <a:solidFill>
                <a:schemeClr val="bg1"/>
              </a:solidFill>
            </a:endParaRP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67" dirty="0" err="1" smtClean="0">
                <a:solidFill>
                  <a:schemeClr val="bg1"/>
                </a:solidFill>
              </a:rPr>
              <a:t>Elactic</a:t>
            </a:r>
            <a:r>
              <a:rPr lang="en-US" sz="1467" dirty="0" smtClean="0">
                <a:solidFill>
                  <a:schemeClr val="bg1"/>
                </a:solidFill>
              </a:rPr>
              <a:t> Container Services</a:t>
            </a:r>
            <a:endParaRPr lang="en-US" sz="1467" dirty="0">
              <a:solidFill>
                <a:schemeClr val="bg1"/>
              </a:solidFill>
            </a:endParaRPr>
          </a:p>
        </p:txBody>
      </p:sp>
      <p:pic>
        <p:nvPicPr>
          <p:cNvPr id="55" name="Grafik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09" y="2607274"/>
            <a:ext cx="1342641" cy="1322502"/>
          </a:xfrm>
          <a:prstGeom prst="rect">
            <a:avLst/>
          </a:prstGeom>
        </p:spPr>
      </p:pic>
      <p:cxnSp>
        <p:nvCxnSpPr>
          <p:cNvPr id="56" name="Straight Connector 1"/>
          <p:cNvCxnSpPr/>
          <p:nvPr/>
        </p:nvCxnSpPr>
        <p:spPr>
          <a:xfrm flipV="1">
            <a:off x="9413174" y="3289748"/>
            <a:ext cx="1325604" cy="293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fik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66" y="2528453"/>
            <a:ext cx="1352608" cy="1352608"/>
          </a:xfrm>
          <a:prstGeom prst="rect">
            <a:avLst/>
          </a:prstGeom>
        </p:spPr>
      </p:pic>
      <p:sp>
        <p:nvSpPr>
          <p:cNvPr id="65" name="Rectangle 34"/>
          <p:cNvSpPr/>
          <p:nvPr/>
        </p:nvSpPr>
        <p:spPr>
          <a:xfrm>
            <a:off x="-280754" y="4095367"/>
            <a:ext cx="2092747" cy="721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133" dirty="0" smtClean="0">
                <a:solidFill>
                  <a:schemeClr val="bg1"/>
                </a:solidFill>
              </a:rPr>
              <a:t>2013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67" dirty="0" smtClean="0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66" name="Rechteck 65"/>
          <p:cNvSpPr/>
          <p:nvPr/>
        </p:nvSpPr>
        <p:spPr>
          <a:xfrm>
            <a:off x="582217" y="389620"/>
            <a:ext cx="20168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History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endParaRPr lang="de-DE" dirty="0"/>
          </a:p>
        </p:txBody>
      </p:sp>
      <p:sp>
        <p:nvSpPr>
          <p:cNvPr id="67" name="Rectangle 36"/>
          <p:cNvSpPr/>
          <p:nvPr/>
        </p:nvSpPr>
        <p:spPr>
          <a:xfrm>
            <a:off x="9890803" y="4031712"/>
            <a:ext cx="2454662" cy="721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133" dirty="0" smtClean="0">
                <a:solidFill>
                  <a:schemeClr val="bg1"/>
                </a:solidFill>
              </a:rPr>
              <a:t>2018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67" dirty="0" smtClean="0">
                <a:solidFill>
                  <a:schemeClr val="bg1"/>
                </a:solidFill>
              </a:rPr>
              <a:t>Amazon EKS</a:t>
            </a:r>
          </a:p>
        </p:txBody>
      </p:sp>
    </p:spTree>
    <p:extLst>
      <p:ext uri="{BB962C8B-B14F-4D97-AF65-F5344CB8AC3E}">
        <p14:creationId xmlns:p14="http://schemas.microsoft.com/office/powerpoint/2010/main" val="9112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82217" y="389620"/>
            <a:ext cx="1301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ECS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97" y="1829490"/>
            <a:ext cx="2325376" cy="2325376"/>
          </a:xfrm>
          <a:prstGeom prst="rect">
            <a:avLst/>
          </a:prstGeom>
        </p:spPr>
      </p:pic>
      <p:sp>
        <p:nvSpPr>
          <p:cNvPr id="10" name="Textplatzhalter 2"/>
          <p:cNvSpPr txBox="1">
            <a:spLocks/>
          </p:cNvSpPr>
          <p:nvPr/>
        </p:nvSpPr>
        <p:spPr bwMode="gray">
          <a:xfrm>
            <a:off x="5852556" y="1829491"/>
            <a:ext cx="6012342" cy="389108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b="1" dirty="0" smtClean="0">
              <a:solidFill>
                <a:prstClr val="black"/>
              </a:solidFill>
            </a:endParaRPr>
          </a:p>
          <a:p>
            <a:pPr>
              <a:tabLst>
                <a:tab pos="360363" algn="l"/>
              </a:tabLst>
            </a:pPr>
            <a:endParaRPr lang="en-GB" dirty="0"/>
          </a:p>
          <a:p>
            <a:pPr lvl="1">
              <a:buClr>
                <a:schemeClr val="tx1"/>
              </a:buClr>
            </a:pPr>
            <a:r>
              <a:rPr lang="en-GB" b="1" dirty="0" smtClean="0">
                <a:solidFill>
                  <a:prstClr val="black"/>
                </a:solidFill>
              </a:rPr>
              <a:t>Deep integration with AWS platform </a:t>
            </a:r>
            <a:br>
              <a:rPr lang="en-GB" b="1" dirty="0" smtClean="0">
                <a:solidFill>
                  <a:prstClr val="black"/>
                </a:solidFill>
              </a:rPr>
            </a:br>
            <a:r>
              <a:rPr lang="en-GB" dirty="0" smtClean="0">
                <a:solidFill>
                  <a:prstClr val="black"/>
                </a:solidFill>
              </a:rPr>
              <a:t>ALB, Auto Scaling, Batch, Elastic Beanstalk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CloudTrail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 smtClean="0">
                <a:solidFill>
                  <a:prstClr val="black"/>
                </a:solidFill>
              </a:rPr>
              <a:t>CloudFormation</a:t>
            </a:r>
            <a:r>
              <a:rPr lang="en-GB" dirty="0" smtClean="0">
                <a:solidFill>
                  <a:prstClr val="black"/>
                </a:solidFill>
              </a:rPr>
              <a:t>, </a:t>
            </a:r>
            <a:r>
              <a:rPr lang="en-GB" dirty="0" err="1" smtClean="0">
                <a:solidFill>
                  <a:prstClr val="black"/>
                </a:solidFill>
              </a:rPr>
              <a:t>CloudWatch</a:t>
            </a:r>
            <a:r>
              <a:rPr lang="en-GB" dirty="0" smtClean="0">
                <a:solidFill>
                  <a:prstClr val="black"/>
                </a:solidFill>
              </a:rPr>
              <a:t> Events, </a:t>
            </a:r>
            <a:r>
              <a:rPr lang="en-GB" dirty="0" err="1" smtClean="0">
                <a:solidFill>
                  <a:prstClr val="black"/>
                </a:solidFill>
              </a:rPr>
              <a:t>CloudWatch</a:t>
            </a:r>
            <a:r>
              <a:rPr lang="en-GB" dirty="0" smtClean="0">
                <a:solidFill>
                  <a:prstClr val="black"/>
                </a:solidFill>
              </a:rPr>
              <a:t> Logs, </a:t>
            </a:r>
            <a:r>
              <a:rPr lang="en-GB" dirty="0" err="1" smtClean="0">
                <a:solidFill>
                  <a:prstClr val="black"/>
                </a:solidFill>
              </a:rPr>
              <a:t>CloudWatch</a:t>
            </a:r>
            <a:r>
              <a:rPr lang="en-GB" dirty="0" smtClean="0">
                <a:solidFill>
                  <a:prstClr val="black"/>
                </a:solidFill>
              </a:rPr>
              <a:t> Metrics, ECR, EC2 Spot, IAM, NLB, Parameter Store and VPC)</a:t>
            </a:r>
            <a:endParaRPr lang="en-GB" b="1" dirty="0" smtClean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b="1" dirty="0" smtClean="0">
                <a:solidFill>
                  <a:prstClr val="black"/>
                </a:solidFill>
              </a:rPr>
              <a:t>Scales to support clusters of any size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b="1" dirty="0" smtClean="0">
                <a:solidFill>
                  <a:prstClr val="black"/>
                </a:solidFill>
              </a:rPr>
              <a:t>Service integration (like ALB, NLB) at container level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b="1" dirty="0"/>
              <a:t>M</a:t>
            </a:r>
            <a:r>
              <a:rPr lang="en-US" b="1" dirty="0" smtClean="0"/>
              <a:t>aintains </a:t>
            </a:r>
            <a:r>
              <a:rPr lang="en-US" b="1" dirty="0"/>
              <a:t>application </a:t>
            </a:r>
            <a:r>
              <a:rPr lang="en-US" b="1" dirty="0" smtClean="0"/>
              <a:t>availability</a:t>
            </a:r>
            <a:endParaRPr lang="en-GB" b="1" dirty="0" smtClean="0">
              <a:solidFill>
                <a:prstClr val="black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07387" y="2698776"/>
            <a:ext cx="5679091" cy="654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6785C1"/>
              </a:buClr>
              <a:buFont typeface="Wingdings" panose="05000000000000000000" pitchFamily="2" charset="2"/>
              <a:buChar char="§"/>
            </a:pPr>
            <a:endParaRPr lang="de-DE" sz="1600" dirty="0" err="1" smtClean="0">
              <a:solidFill>
                <a:prstClr val="black"/>
              </a:solidFill>
            </a:endParaRPr>
          </a:p>
        </p:txBody>
      </p:sp>
      <p:sp>
        <p:nvSpPr>
          <p:cNvPr id="12" name="Oval 25"/>
          <p:cNvSpPr>
            <a:spLocks noChangeArrowheads="1"/>
          </p:cNvSpPr>
          <p:nvPr/>
        </p:nvSpPr>
        <p:spPr bwMode="auto">
          <a:xfrm>
            <a:off x="6014480" y="1989441"/>
            <a:ext cx="562805" cy="612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feld 12"/>
          <p:cNvSpPr txBox="1"/>
          <p:nvPr/>
        </p:nvSpPr>
        <p:spPr bwMode="gray">
          <a:xfrm>
            <a:off x="6721583" y="2101170"/>
            <a:ext cx="1280160" cy="3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endParaRPr lang="de-DE" sz="2400" b="1" dirty="0" smtClean="0">
              <a:solidFill>
                <a:schemeClr val="tx2"/>
              </a:solidFill>
            </a:endParaRP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3" y="2081977"/>
            <a:ext cx="449359" cy="449359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 bwMode="gray">
          <a:xfrm>
            <a:off x="858645" y="4415884"/>
            <a:ext cx="3568390" cy="7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algn="just">
              <a:spcBef>
                <a:spcPts val="600"/>
              </a:spcBef>
              <a:buClr>
                <a:schemeClr val="tx2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Amazon ECS </a:t>
            </a:r>
            <a:r>
              <a:rPr lang="en-US" sz="1400" dirty="0">
                <a:solidFill>
                  <a:schemeClr val="bg1"/>
                </a:solidFill>
              </a:rPr>
              <a:t>is a highly scalable, high performance container management service that supports Docker containers and allows you to easily run applications on a managed cluster of Amazon EC2 instances. </a:t>
            </a:r>
            <a:endParaRPr lang="de-DE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9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82217" y="389620"/>
            <a:ext cx="21018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Fargate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platzhalter 2"/>
          <p:cNvSpPr txBox="1">
            <a:spLocks/>
          </p:cNvSpPr>
          <p:nvPr/>
        </p:nvSpPr>
        <p:spPr bwMode="gray">
          <a:xfrm>
            <a:off x="5852556" y="1840642"/>
            <a:ext cx="6001190" cy="389108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80000" tIns="432000" rIns="180000" bIns="10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363" algn="l"/>
              </a:tabLst>
              <a:defRPr/>
            </a:pP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1">
              <a:lnSpc>
                <a:spcPct val="150000"/>
              </a:lnSpc>
              <a:buClr>
                <a:prstClr val="black"/>
              </a:buClr>
            </a:pPr>
            <a:r>
              <a:rPr lang="en-US" b="1" dirty="0"/>
              <a:t>No infrastructure management required</a:t>
            </a:r>
            <a:endParaRPr lang="en-GB" b="1" dirty="0">
              <a:solidFill>
                <a:prstClr val="black"/>
              </a:solidFill>
            </a:endParaRPr>
          </a:p>
          <a:p>
            <a:pPr marL="216000" marR="0" lvl="1" indent="-216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b="1" dirty="0" smtClean="0">
                <a:solidFill>
                  <a:prstClr val="black"/>
                </a:solidFill>
                <a:latin typeface="Arial"/>
              </a:rPr>
              <a:t>Manage everything at container level</a:t>
            </a:r>
          </a:p>
          <a:p>
            <a:pPr marL="216000" marR="0" lvl="1" indent="-216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Lunch quickly</a:t>
            </a:r>
            <a:r>
              <a:rPr lang="en-GB" b="1" dirty="0" smtClean="0">
                <a:solidFill>
                  <a:prstClr val="black"/>
                </a:solidFill>
                <a:latin typeface="Arial"/>
              </a:rPr>
              <a:t> scale easily </a:t>
            </a:r>
          </a:p>
          <a:p>
            <a:pPr marL="216000" marR="0" lvl="1" indent="-216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b="1" dirty="0" smtClean="0">
                <a:solidFill>
                  <a:prstClr val="black"/>
                </a:solidFill>
                <a:latin typeface="Arial"/>
              </a:rPr>
              <a:t>Resource based pricing</a:t>
            </a:r>
          </a:p>
          <a:p>
            <a:pPr lvl="1">
              <a:lnSpc>
                <a:spcPct val="150000"/>
              </a:lnSpc>
              <a:buClr>
                <a:prstClr val="black"/>
              </a:buClr>
            </a:pPr>
            <a:r>
              <a:rPr lang="en-US" b="1" dirty="0"/>
              <a:t>N</a:t>
            </a:r>
            <a:r>
              <a:rPr lang="en-US" b="1" dirty="0" smtClean="0"/>
              <a:t>o </a:t>
            </a:r>
            <a:r>
              <a:rPr lang="en-US" b="1" dirty="0"/>
              <a:t>provisioning, patching, cluster capacity </a:t>
            </a:r>
            <a:r>
              <a:rPr lang="en-US" b="1" dirty="0" smtClean="0"/>
              <a:t>management</a:t>
            </a:r>
          </a:p>
        </p:txBody>
      </p:sp>
      <p:sp>
        <p:nvSpPr>
          <p:cNvPr id="11" name="Rechteck 10"/>
          <p:cNvSpPr/>
          <p:nvPr/>
        </p:nvSpPr>
        <p:spPr>
          <a:xfrm>
            <a:off x="6007387" y="2698776"/>
            <a:ext cx="5679091" cy="654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85C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de-DE" sz="16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25"/>
          <p:cNvSpPr>
            <a:spLocks noChangeArrowheads="1"/>
          </p:cNvSpPr>
          <p:nvPr/>
        </p:nvSpPr>
        <p:spPr bwMode="auto">
          <a:xfrm>
            <a:off x="6014480" y="1989441"/>
            <a:ext cx="562805" cy="612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 bwMode="gray">
          <a:xfrm>
            <a:off x="6721583" y="2101170"/>
            <a:ext cx="1280160" cy="3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85C1"/>
              </a:buClr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 smtClean="0">
              <a:ln>
                <a:noFill/>
              </a:ln>
              <a:solidFill>
                <a:srgbClr val="6785C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feld 25"/>
          <p:cNvSpPr txBox="1"/>
          <p:nvPr/>
        </p:nvSpPr>
        <p:spPr bwMode="gray">
          <a:xfrm>
            <a:off x="858644" y="4415884"/>
            <a:ext cx="3624145" cy="11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lvl="0" algn="just">
              <a:spcBef>
                <a:spcPts val="600"/>
              </a:spcBef>
              <a:buClr>
                <a:srgbClr val="6785C1"/>
              </a:buClr>
            </a:pPr>
            <a:r>
              <a:rPr lang="en-US" sz="1400" dirty="0" smtClean="0">
                <a:solidFill>
                  <a:srgbClr val="FFFFFF"/>
                </a:solidFill>
              </a:rPr>
              <a:t>AWS </a:t>
            </a:r>
            <a:r>
              <a:rPr lang="en-US" sz="1400" dirty="0" err="1">
                <a:solidFill>
                  <a:srgbClr val="FFFFFF"/>
                </a:solidFill>
              </a:rPr>
              <a:t>Fargate</a:t>
            </a:r>
            <a:r>
              <a:rPr lang="en-US" sz="1400" dirty="0">
                <a:solidFill>
                  <a:srgbClr val="FFFFFF"/>
                </a:solidFill>
              </a:rPr>
              <a:t> is a compute engine for deploying and managing containers, which frees you from having to manage any of the underlying infrastructure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5" y="1703216"/>
            <a:ext cx="2739792" cy="271266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48" y="2020275"/>
            <a:ext cx="562805" cy="5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83" b="8383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0" y="654372"/>
            <a:ext cx="5880100" cy="106012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 smtClean="0">
                <a:solidFill>
                  <a:srgbClr val="FFFFFF"/>
                </a:solidFill>
              </a:rPr>
              <a:t>    IT’S DEMO TIME</a:t>
            </a:r>
            <a:endParaRPr lang="en-GB" sz="4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2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" b="832"/>
          <a:stretch>
            <a:fillRect/>
          </a:stretch>
        </p:blipFill>
        <p:spPr>
          <a:xfrm>
            <a:off x="1704543" y="1383954"/>
            <a:ext cx="8732797" cy="4912199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82217" y="389620"/>
            <a:ext cx="43847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ECS Architecture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6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1" y="2097782"/>
            <a:ext cx="10366218" cy="3121383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82217" y="389620"/>
            <a:ext cx="4011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ECS vs </a:t>
            </a:r>
            <a:r>
              <a:rPr kumimoji="0" 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Fargate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4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3545"/>
            <a:ext cx="12192000" cy="7275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D:\projects\BMW_Technology\Jenkins X - AWS Community\mg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14" y="1146410"/>
            <a:ext cx="5414572" cy="49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44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TT DATA 16-9">
  <a:themeElements>
    <a:clrScheme name="NTT DATA">
      <a:dk1>
        <a:sysClr val="windowText" lastClr="000000"/>
      </a:dk1>
      <a:lt1>
        <a:srgbClr val="FFFFFF"/>
      </a:lt1>
      <a:dk2>
        <a:srgbClr val="6785C1"/>
      </a:dk2>
      <a:lt2>
        <a:srgbClr val="DEE8F4"/>
      </a:lt2>
      <a:accent1>
        <a:srgbClr val="6785C1"/>
      </a:accent1>
      <a:accent2>
        <a:srgbClr val="0F1C50"/>
      </a:accent2>
      <a:accent3>
        <a:srgbClr val="0080B1"/>
      </a:accent3>
      <a:accent4>
        <a:srgbClr val="C2CEE6"/>
      </a:accent4>
      <a:accent5>
        <a:srgbClr val="E6B600"/>
      </a:accent5>
      <a:accent6>
        <a:srgbClr val="BC4328"/>
      </a:accent6>
      <a:hlink>
        <a:srgbClr val="6785C1"/>
      </a:hlink>
      <a:folHlink>
        <a:srgbClr val="0F1C50"/>
      </a:folHlink>
    </a:clrScheme>
    <a:fontScheme name="NTT DA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CDCDC"/>
        </a:solidFill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16000" indent="-216000" algn="l">
          <a:spcBef>
            <a:spcPts val="600"/>
          </a:spcBef>
          <a:buClr>
            <a:schemeClr val="accent1"/>
          </a:buClr>
          <a:buFont typeface="Wingdings" panose="05000000000000000000" pitchFamily="2" charset="2"/>
          <a:buChar char="§"/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vert="horz" lIns="0" tIns="0" rIns="0" bIns="0" rtlCol="0" anchor="t">
        <a:noAutofit/>
      </a:bodyPr>
      <a:lstStyle>
        <a:defPPr marL="216000" indent="-216000">
          <a:spcBef>
            <a:spcPts val="600"/>
          </a:spcBef>
          <a:buClr>
            <a:schemeClr val="tx2"/>
          </a:buClr>
          <a:buFont typeface="Wingdings" panose="05000000000000000000" pitchFamily="2" charset="2"/>
          <a:buChar char="§"/>
          <a:defRPr sz="1600" smtClean="0">
            <a:solidFill>
              <a:schemeClr val="tx1"/>
            </a:solidFill>
          </a:defRPr>
        </a:defPPr>
      </a:lstStyle>
    </a:txDef>
  </a:objectDefaults>
  <a:extraClrSchemeLst/>
  <a:custClrLst>
    <a:custClr>
      <a:srgbClr val="E1F1FF"/>
    </a:custClr>
    <a:custClr>
      <a:srgbClr val="DCDCDC"/>
    </a:custClr>
    <a:custClr>
      <a:srgbClr val="505050"/>
    </a:custClr>
  </a:custClrLst>
  <a:extLst>
    <a:ext uri="{05A4C25C-085E-4340-85A3-A5531E510DB2}">
      <thm15:themeFamily xmlns:thm15="http://schemas.microsoft.com/office/thememl/2012/main" name="NTT DATA_16-9" id="{5643F090-75B4-4172-9DE5-7EF188B89748}" vid="{8E1DDA92-9EE0-4580-8090-843C54FFAC96}"/>
    </a:ext>
  </a:extLst>
</a:theme>
</file>

<file path=ppt/theme/theme2.xml><?xml version="1.0" encoding="utf-8"?>
<a:theme xmlns:a="http://schemas.openxmlformats.org/drawingml/2006/main" name="1_NTT DATA 16-9">
  <a:themeElements>
    <a:clrScheme name="NTT DATA">
      <a:dk1>
        <a:sysClr val="windowText" lastClr="000000"/>
      </a:dk1>
      <a:lt1>
        <a:srgbClr val="FFFFFF"/>
      </a:lt1>
      <a:dk2>
        <a:srgbClr val="6785C1"/>
      </a:dk2>
      <a:lt2>
        <a:srgbClr val="DEE8F4"/>
      </a:lt2>
      <a:accent1>
        <a:srgbClr val="6785C1"/>
      </a:accent1>
      <a:accent2>
        <a:srgbClr val="0F1C50"/>
      </a:accent2>
      <a:accent3>
        <a:srgbClr val="0080B1"/>
      </a:accent3>
      <a:accent4>
        <a:srgbClr val="C2CEE6"/>
      </a:accent4>
      <a:accent5>
        <a:srgbClr val="E6B600"/>
      </a:accent5>
      <a:accent6>
        <a:srgbClr val="BC4328"/>
      </a:accent6>
      <a:hlink>
        <a:srgbClr val="6785C1"/>
      </a:hlink>
      <a:folHlink>
        <a:srgbClr val="0F1C50"/>
      </a:folHlink>
    </a:clrScheme>
    <a:fontScheme name="NTT DA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CDCDC"/>
        </a:solidFill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16000" indent="-216000" algn="l">
          <a:spcBef>
            <a:spcPts val="600"/>
          </a:spcBef>
          <a:buClr>
            <a:schemeClr val="accent1"/>
          </a:buClr>
          <a:buFont typeface="Wingdings" panose="05000000000000000000" pitchFamily="2" charset="2"/>
          <a:buChar char="§"/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vert="horz" lIns="0" tIns="0" rIns="0" bIns="0" rtlCol="0" anchor="t">
        <a:noAutofit/>
      </a:bodyPr>
      <a:lstStyle>
        <a:defPPr marL="216000" indent="-216000">
          <a:spcBef>
            <a:spcPts val="600"/>
          </a:spcBef>
          <a:buClr>
            <a:schemeClr val="tx2"/>
          </a:buClr>
          <a:buFont typeface="Wingdings" panose="05000000000000000000" pitchFamily="2" charset="2"/>
          <a:buChar char="§"/>
          <a:defRPr sz="1600" smtClean="0">
            <a:solidFill>
              <a:schemeClr val="tx1"/>
            </a:solidFill>
          </a:defRPr>
        </a:defPPr>
      </a:lstStyle>
    </a:txDef>
  </a:objectDefaults>
  <a:extraClrSchemeLst/>
  <a:custClrLst>
    <a:custClr>
      <a:srgbClr val="E1F1FF"/>
    </a:custClr>
    <a:custClr>
      <a:srgbClr val="DCDCDC"/>
    </a:custClr>
    <a:custClr>
      <a:srgbClr val="505050"/>
    </a:custClr>
  </a:custClrLst>
  <a:extLst>
    <a:ext uri="{05A4C25C-085E-4340-85A3-A5531E510DB2}">
      <thm15:themeFamily xmlns:thm15="http://schemas.microsoft.com/office/thememl/2012/main" name="NTT DATA_16-9" id="{5643F090-75B4-4172-9DE5-7EF188B89748}" vid="{8E1DDA92-9EE0-4580-8090-843C54FFAC96}"/>
    </a:ext>
  </a:extLst>
</a:theme>
</file>

<file path=ppt/theme/theme3.xml><?xml version="1.0" encoding="utf-8"?>
<a:theme xmlns:a="http://schemas.openxmlformats.org/drawingml/2006/main" name="Office">
  <a:themeElements>
    <a:clrScheme name="NTT DATA">
      <a:dk1>
        <a:sysClr val="windowText" lastClr="000000"/>
      </a:dk1>
      <a:lt1>
        <a:srgbClr val="FFFFFF"/>
      </a:lt1>
      <a:dk2>
        <a:srgbClr val="6785C1"/>
      </a:dk2>
      <a:lt2>
        <a:srgbClr val="DEE8F4"/>
      </a:lt2>
      <a:accent1>
        <a:srgbClr val="6785C1"/>
      </a:accent1>
      <a:accent2>
        <a:srgbClr val="0F1C50"/>
      </a:accent2>
      <a:accent3>
        <a:srgbClr val="0080B1"/>
      </a:accent3>
      <a:accent4>
        <a:srgbClr val="C2CEE6"/>
      </a:accent4>
      <a:accent5>
        <a:srgbClr val="E6B600"/>
      </a:accent5>
      <a:accent6>
        <a:srgbClr val="BC4328"/>
      </a:accent6>
      <a:hlink>
        <a:srgbClr val="6785C1"/>
      </a:hlink>
      <a:folHlink>
        <a:srgbClr val="0F1C50"/>
      </a:folHlink>
    </a:clrScheme>
    <a:fontScheme name="NTT DA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qs:UpdateInfoSlideData xmlns:qs="urn:nttdata:quickSlide:updateinfo">
  <qs:ThisSlideInfo>
    <qs:SlideGuid>380c19ff-236f-467e-8161-23d90255189c</qs:SlideGuid>
    <qs:SlideTitle>Bilder vorausgewählt V2</qs:SlideTitle>
    <qs:PresentationName>\\muc-inst-03.de.softlab.net\sw\LCM-Einstellungen\All\ALL_QuickSlide\QS_Content\NTT DATA Slides\NTT DATA\Title slides\Bilder vorausgewählt V2.pptx</qs:PresentationName>
    <qs:ThumbNailName>\\muc-inst-03.de.softlab.net\sw\LCM-Einstellungen\All\ALL_QuickSlide\QS_Content\NTT DATA Slides\NTT DATA\Title slides\QsData\Thmbs\FAEDE3F7.png</qs:ThumbNailName>
    <qs:PublishingDate>2017-10-05T13:27:10</qs:PublishingDate>
    <qs:Author>Scharf Claudia</qs:Author>
    <qs:OldGuid/>
  </qs:ThisSlideInfo>
  <qs:OrigSlideInfo>
    <qs:SlideGuid>380c19ff-236f-467e-8161-23d90255189c</qs:SlideGuid>
    <qs:SlideTitle>Bilder vorausgewählt V2</qs:SlideTitle>
    <qs:PresentationName>\\muc-inst-03.de.softlab.net\sw\LCM-Einstellungen\All\ALL_QuickSlide\QS_Content\NTT DATA Slides\NTT DATA\Title slides\Bilder vorausgewählt V2.pptx</qs:PresentationName>
    <qs:ThumbNailName>\\muc-inst-03.de.softlab.net\sw\LCM-Einstellungen\All\ALL_QuickSlide\QS_Content\NTT DATA Slides\NTT DATA\Title slides\QsData\Thmbs\FAEDE3F7.png</qs:ThumbNailName>
    <qs:PublishingDate>2017-10-05T13:27:10</qs:PublishingDate>
    <qs:Author>Scharf Claudia</qs:Author>
    <qs:OldGuid/>
  </qs:OrigSlideInfo>
</qs:UpdateInfoSlideData>
</file>

<file path=customXml/itemProps1.xml><?xml version="1.0" encoding="utf-8"?>
<ds:datastoreItem xmlns:ds="http://schemas.openxmlformats.org/officeDocument/2006/customXml" ds:itemID="{7B9416D9-CA21-4395-BFE0-796D191E592C}">
  <ds:schemaRefs>
    <ds:schemaRef ds:uri="urn:nttdata:quickSlide:update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0</TotalTime>
  <Words>965</Words>
  <Application>Microsoft Office PowerPoint</Application>
  <PresentationFormat>Breitbild</PresentationFormat>
  <Paragraphs>281</Paragraphs>
  <Slides>27</Slides>
  <Notes>22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1942 report</vt:lpstr>
      <vt:lpstr>Arial</vt:lpstr>
      <vt:lpstr>Calibri</vt:lpstr>
      <vt:lpstr>Dotum</vt:lpstr>
      <vt:lpstr>HGPGothicE</vt:lpstr>
      <vt:lpstr>Open Sans Light</vt:lpstr>
      <vt:lpstr>Symbol</vt:lpstr>
      <vt:lpstr>Wingdings</vt:lpstr>
      <vt:lpstr>NTT DATA 16-9</vt:lpstr>
      <vt:lpstr>1_NTT DATA 16-9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THANKS. Q?</vt:lpstr>
    </vt:vector>
  </TitlesOfParts>
  <Company>NTT Data Deutschland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Mansury Odine</dc:creator>
  <cp:keywords>Präsentationsvorlage, Präsentationstemplate, Präsentationsfolien, Praesentationsfolien</cp:keywords>
  <cp:lastModifiedBy>Dzhigovechki Krasimir</cp:lastModifiedBy>
  <cp:revision>217</cp:revision>
  <cp:lastPrinted>2017-02-20T13:17:47Z</cp:lastPrinted>
  <dcterms:created xsi:type="dcterms:W3CDTF">2018-01-15T11:45:04Z</dcterms:created>
  <dcterms:modified xsi:type="dcterms:W3CDTF">2019-05-15T15:58:57Z</dcterms:modified>
  <cp:category>QMS,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2.0 / 01.03.17</vt:lpwstr>
  </property>
  <property fmtid="{D5CDD505-2E9C-101B-9397-08002B2CF9AE}" pid="3" name="CqChecksum">
    <vt:lpwstr>079DDEC4B008A1CD1B6E31B8F59DCE36</vt:lpwstr>
  </property>
  <property fmtid="{D5CDD505-2E9C-101B-9397-08002B2CF9AE}" pid="4" name="CqInformationType">
    <vt:lpwstr>Working Standard</vt:lpwstr>
  </property>
  <property fmtid="{D5CDD505-2E9C-101B-9397-08002B2CF9AE}" pid="5" name="CqVitality">
    <vt:lpwstr/>
  </property>
  <property fmtid="{D5CDD505-2E9C-101B-9397-08002B2CF9AE}" pid="6" name="CqDisclosureRange">
    <vt:lpwstr/>
  </property>
  <property fmtid="{D5CDD505-2E9C-101B-9397-08002B2CF9AE}" pid="7" name="CqDisclosureRangeStamp">
    <vt:lpwstr/>
  </property>
  <property fmtid="{D5CDD505-2E9C-101B-9397-08002B2CF9AE}" pid="8" name="CqDisclosureRangeLimitation">
    <vt:lpwstr/>
  </property>
  <property fmtid="{D5CDD505-2E9C-101B-9397-08002B2CF9AE}" pid="9" name="CqOwner">
    <vt:lpwstr>LEA</vt:lpwstr>
  </property>
  <property fmtid="{D5CDD505-2E9C-101B-9397-08002B2CF9AE}" pid="10" name="CqDepartment">
    <vt:lpwstr/>
  </property>
  <property fmtid="{D5CDD505-2E9C-101B-9397-08002B2CF9AE}" pid="11" name="CqCompanyOwner">
    <vt:lpwstr>NTT DATA</vt:lpwstr>
  </property>
</Properties>
</file>